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Go to the Travel Experts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34658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3296"/>
                </a:solidFill>
                <a:latin typeface="Arial"/>
                <a:ea typeface="+mn-ea"/>
              </a:rPr>
              <a:t>Go to the Travel Experts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77526"/>
            <a:ext cx="7420353" cy="48245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solidFill>
                <a:srgbClr val="FFC000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Employees who travel for official postal business must use the online service ‘Get There’ to book transportation and lodging. </a:t>
            </a:r>
            <a:endParaRPr lang="en-US" sz="24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FC000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Find it on the Blue page under My Work then go to Travel or General Tools.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32289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>Go to the Travel Experts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237970"/>
            <a:ext cx="7420353" cy="41514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Using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‘Get There’ helps reduce travel-related costs for the Postal Service.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And that’s smart business.</a:t>
            </a: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68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Go to the Travel Experts</vt:lpstr>
      <vt:lpstr>Go to the Travel Experts</vt:lpstr>
      <vt:lpstr>Go to the Travel Experts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Francis, Eboni B - Washington, DC</cp:lastModifiedBy>
  <cp:revision>69</cp:revision>
  <dcterms:created xsi:type="dcterms:W3CDTF">2014-08-01T15:55:50Z</dcterms:created>
  <dcterms:modified xsi:type="dcterms:W3CDTF">2019-02-07T20:06:00Z</dcterms:modified>
</cp:coreProperties>
</file>