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13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13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133296"/>
                </a:solidFill>
              </a:rPr>
              <a:t>Take </a:t>
            </a:r>
            <a:r>
              <a:rPr lang="en-US" dirty="0" smtClean="0">
                <a:solidFill>
                  <a:srgbClr val="133296"/>
                </a:solidFill>
              </a:rPr>
              <a:t>the </a:t>
            </a:r>
            <a:r>
              <a:rPr lang="en-US" dirty="0">
                <a:solidFill>
                  <a:srgbClr val="133296"/>
                </a:solidFill>
              </a:rPr>
              <a:t>Training First </a:t>
            </a:r>
            <a:br>
              <a:rPr lang="en-US" dirty="0">
                <a:solidFill>
                  <a:srgbClr val="133296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133296"/>
                </a:solidFill>
              </a:rPr>
              <a:t>Take </a:t>
            </a:r>
            <a:r>
              <a:rPr lang="en-US" dirty="0" smtClean="0">
                <a:solidFill>
                  <a:srgbClr val="133296"/>
                </a:solidFill>
              </a:rPr>
              <a:t>the </a:t>
            </a:r>
            <a:r>
              <a:rPr lang="en-US" dirty="0">
                <a:solidFill>
                  <a:srgbClr val="133296"/>
                </a:solidFill>
              </a:rPr>
              <a:t>Training First</a:t>
            </a:r>
            <a:endParaRPr lang="en-US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83673"/>
            <a:ext cx="7215808" cy="51400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13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33296"/>
                </a:solidFill>
              </a:rPr>
              <a:t>Complete the selection methods training course before participating in the personnel selection process.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133296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33296"/>
                </a:solidFill>
              </a:rPr>
              <a:t>Job </a:t>
            </a:r>
            <a:r>
              <a:rPr lang="en-US" sz="2400" dirty="0">
                <a:solidFill>
                  <a:srgbClr val="133296"/>
                </a:solidFill>
              </a:rPr>
              <a:t>application reviews are serious business.  </a:t>
            </a:r>
            <a:endParaRPr lang="en-US" sz="2400" dirty="0" smtClean="0">
              <a:solidFill>
                <a:srgbClr val="133296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133296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33296"/>
                </a:solidFill>
              </a:rPr>
              <a:t>Understanding </a:t>
            </a:r>
            <a:r>
              <a:rPr lang="en-US" sz="2400" dirty="0">
                <a:solidFill>
                  <a:srgbClr val="133296"/>
                </a:solidFill>
              </a:rPr>
              <a:t>the process beforehand makes the process more efficient and successful. 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133296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33296"/>
                </a:solidFill>
              </a:rPr>
              <a:t>And that's smart business.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Take the Training First    </vt:lpstr>
      <vt:lpstr>Take the Training First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18</cp:revision>
  <cp:lastPrinted>2015-09-17T18:28:24Z</cp:lastPrinted>
  <dcterms:created xsi:type="dcterms:W3CDTF">2014-08-01T15:55:50Z</dcterms:created>
  <dcterms:modified xsi:type="dcterms:W3CDTF">2019-03-26T12:43:53Z</dcterms:modified>
</cp:coreProperties>
</file>