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3296"/>
    <a:srgbClr val="FFFFFF"/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4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1063" y="4413710"/>
            <a:ext cx="770021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rgbClr val="133296"/>
                </a:solidFill>
                <a:latin typeface="Arial"/>
                <a:ea typeface="+mn-ea"/>
              </a:rPr>
              <a:t/>
            </a:r>
            <a:br>
              <a:rPr lang="en-US" sz="4400" dirty="0" smtClean="0">
                <a:solidFill>
                  <a:srgbClr val="133296"/>
                </a:solidFill>
                <a:latin typeface="Arial"/>
                <a:ea typeface="+mn-ea"/>
              </a:rPr>
            </a:br>
            <a:r>
              <a:rPr lang="en-US" dirty="0">
                <a:solidFill>
                  <a:srgbClr val="133296"/>
                </a:solidFill>
              </a:rPr>
              <a:t>Know </a:t>
            </a:r>
            <a:r>
              <a:rPr lang="en-US" dirty="0" smtClean="0">
                <a:solidFill>
                  <a:srgbClr val="133296"/>
                </a:solidFill>
              </a:rPr>
              <a:t>Your </a:t>
            </a:r>
            <a:r>
              <a:rPr lang="en-US" dirty="0">
                <a:solidFill>
                  <a:srgbClr val="133296"/>
                </a:solidFill>
              </a:rPr>
              <a:t>Business</a:t>
            </a:r>
            <a:br>
              <a:rPr lang="en-US" dirty="0">
                <a:solidFill>
                  <a:srgbClr val="133296"/>
                </a:solidFill>
              </a:rPr>
            </a:br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> </a:t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295" y="344566"/>
            <a:ext cx="7420353" cy="11430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133296"/>
                </a:solidFill>
              </a:rPr>
              <a:t>Know Your Business</a:t>
            </a:r>
            <a:endParaRPr lang="en-US" dirty="0">
              <a:solidFill>
                <a:srgbClr val="13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011382"/>
            <a:ext cx="7420353" cy="44195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 smtClean="0">
              <a:solidFill>
                <a:srgbClr val="133296"/>
              </a:solidFill>
              <a:latin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133296"/>
                </a:solidFill>
              </a:rPr>
              <a:t>Be sure to carry out and enforce the policies for which you are responsible.  Educate your customers — don't wait for them to make mistakes.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800" dirty="0">
              <a:solidFill>
                <a:srgbClr val="13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133296"/>
                </a:solidFill>
              </a:rPr>
              <a:t>Postal Service employees are the mailing and shipping experts.</a:t>
            </a:r>
          </a:p>
          <a:p>
            <a:pPr marL="0" indent="0">
              <a:buNone/>
            </a:pPr>
            <a:endParaRPr lang="en-US" dirty="0" smtClean="0">
              <a:solidFill>
                <a:srgbClr val="F4940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295" y="358420"/>
            <a:ext cx="7420353" cy="11430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133296"/>
                </a:solidFill>
              </a:rPr>
              <a:t>Know Your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969817"/>
            <a:ext cx="7420353" cy="50569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133296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133296"/>
                </a:solidFill>
              </a:rPr>
              <a:t>Your </a:t>
            </a:r>
            <a:r>
              <a:rPr lang="en-US" dirty="0">
                <a:solidFill>
                  <a:srgbClr val="133296"/>
                </a:solidFill>
              </a:rPr>
              <a:t>knowledge ensures our operations run smoothly for both the Postal Service and our customers.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133296"/>
                </a:solidFill>
              </a:rPr>
              <a:t> </a:t>
            </a:r>
          </a:p>
          <a:p>
            <a:pPr marL="0" indent="0">
              <a:buNone/>
            </a:pPr>
            <a:r>
              <a:rPr lang="en-US" dirty="0">
                <a:solidFill>
                  <a:srgbClr val="133296"/>
                </a:solidFill>
              </a:rPr>
              <a:t>And that's smart business.</a:t>
            </a:r>
            <a:endParaRPr lang="en-US" dirty="0">
              <a:solidFill>
                <a:srgbClr val="133296"/>
              </a:solidFill>
              <a:latin typeface="Arial"/>
            </a:endParaRPr>
          </a:p>
          <a:p>
            <a:pPr marL="0" indent="0">
              <a:buNone/>
            </a:pPr>
            <a:endParaRPr lang="en-US" dirty="0" smtClean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59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Times New Roman</vt:lpstr>
      <vt:lpstr>Wingdings</vt:lpstr>
      <vt:lpstr>YSBM_Template</vt:lpstr>
      <vt:lpstr> Know Your Business   </vt:lpstr>
      <vt:lpstr>Know Your Business</vt:lpstr>
      <vt:lpstr>Know Your Business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Johnson, Brittany M - Washington, DC</cp:lastModifiedBy>
  <cp:revision>18</cp:revision>
  <cp:lastPrinted>2015-09-17T18:20:23Z</cp:lastPrinted>
  <dcterms:created xsi:type="dcterms:W3CDTF">2014-08-01T15:55:50Z</dcterms:created>
  <dcterms:modified xsi:type="dcterms:W3CDTF">2019-03-26T12:43:03Z</dcterms:modified>
</cp:coreProperties>
</file>