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D9C"/>
    <a:srgbClr val="0D5089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203D9C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203D9C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203D9C"/>
                </a:solidFill>
              </a:rPr>
              <a:t>Stick </a:t>
            </a:r>
            <a:r>
              <a:rPr lang="en-US" dirty="0" smtClean="0">
                <a:solidFill>
                  <a:srgbClr val="203D9C"/>
                </a:solidFill>
              </a:rPr>
              <a:t>to </a:t>
            </a:r>
            <a:r>
              <a:rPr lang="en-US" dirty="0">
                <a:solidFill>
                  <a:srgbClr val="203D9C"/>
                </a:solidFill>
              </a:rPr>
              <a:t>Posted Job Requirements</a:t>
            </a:r>
            <a:br>
              <a:rPr lang="en-US" dirty="0">
                <a:solidFill>
                  <a:srgbClr val="203D9C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201690"/>
            <a:ext cx="8645235" cy="135564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203D9C"/>
                </a:solidFill>
              </a:rPr>
              <a:t>Stick </a:t>
            </a:r>
            <a:r>
              <a:rPr lang="en-US" sz="4000" dirty="0" smtClean="0">
                <a:solidFill>
                  <a:srgbClr val="203D9C"/>
                </a:solidFill>
              </a:rPr>
              <a:t>to </a:t>
            </a:r>
            <a:r>
              <a:rPr lang="en-US" sz="4000" dirty="0">
                <a:solidFill>
                  <a:srgbClr val="203D9C"/>
                </a:solidFill>
              </a:rPr>
              <a:t>Posted Job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7" y="859068"/>
            <a:ext cx="7199091" cy="52369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203D9C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203D9C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400" dirty="0">
                <a:solidFill>
                  <a:srgbClr val="203D9C"/>
                </a:solidFill>
                <a:latin typeface="Arial"/>
                <a:ea typeface="Times New Roman"/>
                <a:cs typeface="Arial"/>
              </a:rPr>
              <a:t>participating in a selection review committee, evaluate applications using posted job requirements.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203D9C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3D9C"/>
                </a:solidFill>
                <a:latin typeface="Arial"/>
                <a:ea typeface="Times New Roman"/>
                <a:cs typeface="Arial"/>
              </a:rPr>
              <a:t>Only evaluate information provided in applications and interviews.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203D9C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3D9C"/>
                </a:solidFill>
                <a:latin typeface="Arial"/>
                <a:ea typeface="Times New Roman"/>
                <a:cs typeface="Arial"/>
              </a:rPr>
              <a:t>The selection process is designed to be fair to all applicants and ensures that the Postal Service hires and promotes highly qualified </a:t>
            </a:r>
            <a:r>
              <a:rPr lang="en-US" sz="2400" dirty="0" smtClean="0">
                <a:solidFill>
                  <a:srgbClr val="203D9C"/>
                </a:solidFill>
                <a:latin typeface="Arial"/>
                <a:ea typeface="Times New Roman"/>
                <a:cs typeface="Arial"/>
              </a:rPr>
              <a:t>individuals.</a:t>
            </a:r>
            <a:endParaRPr lang="en-US" sz="2400" dirty="0">
              <a:solidFill>
                <a:srgbClr val="203D9C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358419"/>
            <a:ext cx="8908473" cy="146581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203D9C"/>
                </a:solidFill>
              </a:rPr>
              <a:t>Stick </a:t>
            </a:r>
            <a:r>
              <a:rPr lang="en-US" sz="4000" dirty="0" smtClean="0">
                <a:solidFill>
                  <a:srgbClr val="203D9C"/>
                </a:solidFill>
              </a:rPr>
              <a:t>to </a:t>
            </a:r>
            <a:r>
              <a:rPr lang="en-US" sz="4000" dirty="0">
                <a:solidFill>
                  <a:srgbClr val="203D9C"/>
                </a:solidFill>
              </a:rPr>
              <a:t>Posted Job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730" y="909831"/>
            <a:ext cx="7101809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solidFill>
                <a:srgbClr val="203D9C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203D9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03D9C"/>
                </a:solidFill>
              </a:rPr>
              <a:t>Following these </a:t>
            </a:r>
            <a:r>
              <a:rPr lang="en-US" dirty="0">
                <a:solidFill>
                  <a:srgbClr val="203D9C"/>
                </a:solidFill>
              </a:rPr>
              <a:t>rules </a:t>
            </a:r>
            <a:r>
              <a:rPr lang="en-US" dirty="0" smtClean="0">
                <a:solidFill>
                  <a:srgbClr val="203D9C"/>
                </a:solidFill>
              </a:rPr>
              <a:t>helps to avoid potentially </a:t>
            </a:r>
            <a:r>
              <a:rPr lang="en-US" dirty="0">
                <a:solidFill>
                  <a:srgbClr val="203D9C"/>
                </a:solidFill>
              </a:rPr>
              <a:t>costly litigation. </a:t>
            </a:r>
            <a:endParaRPr lang="en-US" dirty="0" smtClean="0">
              <a:solidFill>
                <a:srgbClr val="203D9C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203D9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03D9C"/>
                </a:solidFill>
              </a:rPr>
              <a:t>And </a:t>
            </a:r>
            <a:r>
              <a:rPr lang="en-US" dirty="0">
                <a:solidFill>
                  <a:srgbClr val="203D9C"/>
                </a:solidFill>
              </a:rPr>
              <a:t>that's smart business.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73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Stick to Posted Job Requirements   </vt:lpstr>
      <vt:lpstr>Stick to Posted Job Requirements</vt:lpstr>
      <vt:lpstr>Stick to Posted Job Requirements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2015-09-17T18:14:54Z</cp:lastPrinted>
  <dcterms:created xsi:type="dcterms:W3CDTF">2014-08-01T15:55:50Z</dcterms:created>
  <dcterms:modified xsi:type="dcterms:W3CDTF">2019-03-26T12:41:51Z</dcterms:modified>
</cp:coreProperties>
</file>