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D5089"/>
    <a:srgbClr val="004175"/>
    <a:srgbClr val="F49406"/>
    <a:srgbClr val="72A52D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</a:rPr>
              <a:t>Take </a:t>
            </a:r>
            <a:r>
              <a:rPr lang="en-US" dirty="0" smtClean="0">
                <a:solidFill>
                  <a:srgbClr val="003296"/>
                </a:solidFill>
              </a:rPr>
              <a:t>a </a:t>
            </a:r>
            <a:r>
              <a:rPr lang="en-US" dirty="0">
                <a:solidFill>
                  <a:srgbClr val="003296"/>
                </a:solidFill>
              </a:rPr>
              <a:t>Closer Look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Take a Closer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83673"/>
            <a:ext cx="7420353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</a:rPr>
              <a:t>Is there a mistake in your paycheck?  Report any errors promptly.  </a:t>
            </a:r>
          </a:p>
          <a:p>
            <a:pPr marL="0" indent="0">
              <a:buNone/>
            </a:pPr>
            <a:endParaRPr lang="en-US" sz="800" dirty="0">
              <a:solidFill>
                <a:srgbClr val="004175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</a:rPr>
              <a:t>If the amount of your paycheck is wrong, you're liable for returning any overpayments.  The sooner a mistake is discovered the better for you.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Take a Closer 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69817"/>
            <a:ext cx="7162648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Accuracy of paychecks benefits both you and the Postal Service.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that's smart business.</a:t>
            </a: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64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Take a Closer Look</vt:lpstr>
      <vt:lpstr>Take a Closer Look</vt:lpstr>
      <vt:lpstr>Take a Closer Look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18</cp:revision>
  <cp:lastPrinted>2015-09-17T14:37:13Z</cp:lastPrinted>
  <dcterms:created xsi:type="dcterms:W3CDTF">2014-08-01T15:55:50Z</dcterms:created>
  <dcterms:modified xsi:type="dcterms:W3CDTF">2019-03-26T12:39:45Z</dcterms:modified>
</cp:coreProperties>
</file>