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F49406"/>
    <a:srgbClr val="1EDC35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13710"/>
            <a:ext cx="9143999" cy="197132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Is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+mn-ea"/>
              </a:rPr>
              <a:t>your beneficiary information up to date</a:t>
            </a:r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?</a:t>
            </a:r>
            <a:endParaRPr lang="en-US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44566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3400" dirty="0">
                <a:solidFill>
                  <a:srgbClr val="003296"/>
                </a:solidFill>
                <a:latin typeface="Arial"/>
              </a:rPr>
              <a:t>Is </a:t>
            </a:r>
            <a:r>
              <a:rPr lang="en-US" sz="3400" dirty="0" smtClean="0">
                <a:solidFill>
                  <a:srgbClr val="003296"/>
                </a:solidFill>
                <a:latin typeface="Arial"/>
              </a:rPr>
              <a:t>your beneficiary information up to date</a:t>
            </a:r>
            <a:r>
              <a:rPr lang="en-US" sz="3400" dirty="0">
                <a:solidFill>
                  <a:srgbClr val="003296"/>
                </a:solidFill>
                <a:latin typeface="Arial"/>
              </a:rPr>
              <a:t>?</a:t>
            </a:r>
            <a:endParaRPr lang="en-US" sz="3400" dirty="0">
              <a:solidFill>
                <a:srgbClr val="00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9" y="886691"/>
            <a:ext cx="7262039" cy="515389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1600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Make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sure your insurance information is current. 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Postal Service wants to be able to help your family should the unexpected happen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</a:p>
          <a:p>
            <a:pPr marL="0" indent="0">
              <a:buNone/>
            </a:pPr>
            <a:endParaRPr lang="en-US" sz="800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</a:rPr>
              <a:t>Accuracy of information benefits both you and the Postal Service.</a:t>
            </a:r>
          </a:p>
          <a:p>
            <a:pPr marL="0" indent="0">
              <a:buNone/>
            </a:pPr>
            <a:endParaRPr lang="en-US" sz="18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3296"/>
                </a:solidFill>
                <a:latin typeface="Arial"/>
              </a:rPr>
              <a:t>And that's smart business.</a:t>
            </a:r>
          </a:p>
          <a:p>
            <a:pPr marL="0" indent="0">
              <a:buNone/>
            </a:pPr>
            <a:endParaRPr lang="en-US" sz="2400" dirty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48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</vt:lpstr>
      <vt:lpstr>Times New Roman</vt:lpstr>
      <vt:lpstr>Wingdings</vt:lpstr>
      <vt:lpstr>YSBM_Template</vt:lpstr>
      <vt:lpstr> Is your beneficiary information up to date?</vt:lpstr>
      <vt:lpstr>Is your beneficiary information up to date?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Francis, Eboni B - Washington, DC</cp:lastModifiedBy>
  <cp:revision>27</cp:revision>
  <cp:lastPrinted>2015-09-17T14:31:41Z</cp:lastPrinted>
  <dcterms:created xsi:type="dcterms:W3CDTF">2014-08-01T15:55:50Z</dcterms:created>
  <dcterms:modified xsi:type="dcterms:W3CDTF">2019-02-07T17:00:38Z</dcterms:modified>
</cp:coreProperties>
</file>