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9406"/>
    <a:srgbClr val="1EDC35"/>
    <a:srgbClr val="003296"/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413710"/>
            <a:ext cx="9143999" cy="197132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  <a:t/>
            </a:r>
            <a:b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</a:br>
            <a: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  <a:t>Blue Badge or Green Badge, Same Workplace</a:t>
            </a:r>
            <a:endParaRPr lang="en-US" sz="44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44566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3400" dirty="0">
                <a:solidFill>
                  <a:srgbClr val="003296"/>
                </a:solidFill>
                <a:latin typeface="Arial"/>
              </a:rPr>
              <a:t>Blue Badge or Green Badge, Same Workplace</a:t>
            </a:r>
            <a:endParaRPr lang="en-US" sz="34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886691"/>
            <a:ext cx="7420353" cy="53340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F49406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3296"/>
                </a:solidFill>
                <a:latin typeface="Arial"/>
              </a:rPr>
              <a:t>Treat </a:t>
            </a:r>
            <a:r>
              <a:rPr lang="en-US" sz="2400" dirty="0">
                <a:solidFill>
                  <a:srgbClr val="003296"/>
                </a:solidFill>
                <a:latin typeface="Arial"/>
              </a:rPr>
              <a:t>contractors with the same respect as your career colleagues.  </a:t>
            </a:r>
            <a:endParaRPr lang="en-US" sz="2400" dirty="0">
              <a:solidFill>
                <a:srgbClr val="003296"/>
              </a:solidFill>
              <a:latin typeface="Arial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F49406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3296"/>
                </a:solidFill>
                <a:latin typeface="Arial"/>
              </a:rPr>
              <a:t>Contractors </a:t>
            </a:r>
            <a:r>
              <a:rPr lang="en-US" sz="2400" dirty="0">
                <a:solidFill>
                  <a:srgbClr val="003296"/>
                </a:solidFill>
                <a:latin typeface="Arial"/>
              </a:rPr>
              <a:t>have the same rights to a healthy workplace free from harassment.</a:t>
            </a:r>
          </a:p>
          <a:p>
            <a:pPr marL="0" indent="0">
              <a:buNone/>
            </a:pPr>
            <a:endParaRPr lang="en-US" sz="2400" dirty="0" smtClean="0">
              <a:solidFill>
                <a:srgbClr val="F49406"/>
              </a:solidFill>
              <a:latin typeface="Arial"/>
              <a:ea typeface="Times New Roman"/>
              <a:cs typeface="Arial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3296"/>
                </a:solidFill>
                <a:latin typeface="Arial"/>
              </a:rPr>
              <a:t>Treat everyone with dignity and respect.  It's the right thing to do.</a:t>
            </a:r>
          </a:p>
          <a:p>
            <a:pPr marL="0" indent="0">
              <a:buNone/>
            </a:pPr>
            <a:endParaRPr lang="en-US" sz="2400" dirty="0">
              <a:solidFill>
                <a:srgbClr val="003296"/>
              </a:solidFill>
              <a:latin typeface="Arial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3296"/>
                </a:solidFill>
                <a:latin typeface="Arial"/>
              </a:rPr>
              <a:t>And </a:t>
            </a:r>
            <a:r>
              <a:rPr lang="en-US" sz="2400" dirty="0" smtClean="0">
                <a:solidFill>
                  <a:srgbClr val="003296"/>
                </a:solidFill>
                <a:latin typeface="Arial"/>
              </a:rPr>
              <a:t>it's </a:t>
            </a:r>
            <a:r>
              <a:rPr lang="en-US" sz="2400" dirty="0">
                <a:solidFill>
                  <a:srgbClr val="003296"/>
                </a:solidFill>
                <a:latin typeface="Arial"/>
              </a:rPr>
              <a:t>smart business. </a:t>
            </a:r>
          </a:p>
          <a:p>
            <a:pPr marL="0" indent="0">
              <a:buNone/>
            </a:pPr>
            <a:endParaRPr lang="en-US" sz="2400" dirty="0">
              <a:solidFill>
                <a:srgbClr val="F49406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F49406"/>
              </a:solidFill>
              <a:latin typeface="Arial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51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Helvetica</vt:lpstr>
      <vt:lpstr>Times New Roman</vt:lpstr>
      <vt:lpstr>Wingdings</vt:lpstr>
      <vt:lpstr>YSBM_Template</vt:lpstr>
      <vt:lpstr> Blue Badge or Green Badge, Same Workplace</vt:lpstr>
      <vt:lpstr>Blue Badge or Green Badge, Same Workplace</vt:lpstr>
    </vt:vector>
  </TitlesOfParts>
  <Company>USPS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Francis, Eboni B - Washington, DC</cp:lastModifiedBy>
  <cp:revision>25</cp:revision>
  <dcterms:created xsi:type="dcterms:W3CDTF">2014-08-01T15:55:50Z</dcterms:created>
  <dcterms:modified xsi:type="dcterms:W3CDTF">2019-02-06T20:56:28Z</dcterms:modified>
</cp:coreProperties>
</file>