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9406"/>
    <a:srgbClr val="1EDC35"/>
    <a:srgbClr val="003296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97132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Make 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>a </a:t>
            </a:r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Record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44566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Make 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a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Record</a:t>
            </a: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25236"/>
            <a:ext cx="7420353" cy="441959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/>
              </a:rPr>
              <a:t>Notify </a:t>
            </a:r>
            <a:r>
              <a:rPr lang="en-US" sz="2400" dirty="0">
                <a:solidFill>
                  <a:srgbClr val="003296"/>
                </a:solidFill>
                <a:latin typeface="Arial"/>
              </a:rPr>
              <a:t>your supervisor or </a:t>
            </a:r>
            <a:r>
              <a:rPr lang="en-US" sz="2400" dirty="0">
                <a:solidFill>
                  <a:srgbClr val="003296"/>
                </a:solidFill>
                <a:latin typeface="Arial"/>
              </a:rPr>
              <a:t>manager of the </a:t>
            </a:r>
            <a:r>
              <a:rPr lang="en-US" sz="2400" dirty="0">
                <a:solidFill>
                  <a:srgbClr val="003296"/>
                </a:solidFill>
                <a:latin typeface="Arial"/>
              </a:rPr>
              <a:t>accident or injury.  </a:t>
            </a:r>
            <a:endParaRPr lang="en-US" sz="2400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/>
              </a:rPr>
              <a:t>Be </a:t>
            </a:r>
            <a:r>
              <a:rPr lang="en-US" sz="2400" dirty="0">
                <a:solidFill>
                  <a:srgbClr val="003296"/>
                </a:solidFill>
                <a:latin typeface="Arial"/>
              </a:rPr>
              <a:t>sure to investigate, document, and report all employee on-the-job accidents and injuries properly and timely.  </a:t>
            </a:r>
            <a:endParaRPr lang="en-US" sz="2400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/>
              </a:rPr>
              <a:t>Seek </a:t>
            </a:r>
            <a:r>
              <a:rPr lang="en-US" sz="2400" dirty="0">
                <a:solidFill>
                  <a:srgbClr val="003296"/>
                </a:solidFill>
                <a:latin typeface="Arial"/>
              </a:rPr>
              <a:t>advice from Human Resources if you don't know how.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5842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</a:rPr>
              <a:t>Make </a:t>
            </a:r>
            <a:r>
              <a:rPr lang="en-US" dirty="0" smtClean="0">
                <a:solidFill>
                  <a:srgbClr val="003296"/>
                </a:solidFill>
              </a:rPr>
              <a:t>a </a:t>
            </a:r>
            <a:r>
              <a:rPr lang="en-US" dirty="0">
                <a:solidFill>
                  <a:srgbClr val="003296"/>
                </a:solidFill>
              </a:rPr>
              <a:t>Record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996570"/>
            <a:ext cx="7420353" cy="50569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  <a:latin typeface="Arial"/>
              </a:rPr>
              <a:t>Documentation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is critical to identifying issues and processing compensation claims properly and cost effectively.</a:t>
            </a: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/>
              </a:rPr>
              <a:t>And that's smart business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67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 Make a Record </vt:lpstr>
      <vt:lpstr>Make a Record</vt:lpstr>
      <vt:lpstr>Make a Record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Francis, Eboni B - Washington, DC</cp:lastModifiedBy>
  <cp:revision>23</cp:revision>
  <cp:lastPrinted>2016-02-11T19:15:21Z</cp:lastPrinted>
  <dcterms:created xsi:type="dcterms:W3CDTF">2014-08-01T15:55:50Z</dcterms:created>
  <dcterms:modified xsi:type="dcterms:W3CDTF">2019-02-06T20:52:34Z</dcterms:modified>
</cp:coreProperties>
</file>