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>Exempt or Non-Exempt?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420353" cy="134658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003296"/>
                </a:solidFill>
                <a:latin typeface="Arial"/>
                <a:ea typeface="+mn-ea"/>
              </a:rPr>
              <a:t>Exempt or Non-Exempt?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105234"/>
            <a:ext cx="7420353" cy="42377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2600" dirty="0">
              <a:solidFill>
                <a:srgbClr val="FFC000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003296"/>
                </a:solidFill>
                <a:latin typeface="Arial"/>
              </a:rPr>
              <a:t>Know who’s a </a:t>
            </a:r>
            <a:r>
              <a:rPr lang="en-US" sz="2600" dirty="0">
                <a:solidFill>
                  <a:srgbClr val="003296"/>
                </a:solidFill>
                <a:latin typeface="Arial"/>
              </a:rPr>
              <a:t>non-exempt </a:t>
            </a:r>
            <a:r>
              <a:rPr lang="en-US" sz="2600" dirty="0">
                <a:solidFill>
                  <a:srgbClr val="003296"/>
                </a:solidFill>
                <a:latin typeface="Arial"/>
              </a:rPr>
              <a:t>employee under the Fair Labor Standards Act (FLSA).  </a:t>
            </a:r>
            <a:r>
              <a:rPr lang="en-US" sz="2600" dirty="0">
                <a:solidFill>
                  <a:srgbClr val="003296"/>
                </a:solidFill>
                <a:latin typeface="Arial"/>
              </a:rPr>
              <a:t>Non-exempt employees are entitled to overtime pay if they work overtime. 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600" dirty="0">
              <a:solidFill>
                <a:srgbClr val="FFC000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003296"/>
                </a:solidFill>
                <a:latin typeface="Arial"/>
              </a:rPr>
              <a:t>Unauthorized </a:t>
            </a:r>
            <a:r>
              <a:rPr lang="en-US" sz="2600" dirty="0">
                <a:solidFill>
                  <a:srgbClr val="003296"/>
                </a:solidFill>
                <a:latin typeface="Arial"/>
              </a:rPr>
              <a:t>overtime creates liability for the Postal Service.  </a:t>
            </a:r>
            <a:endParaRPr lang="en-US" sz="2600" dirty="0">
              <a:solidFill>
                <a:srgbClr val="003296"/>
              </a:solidFill>
              <a:latin typeface="Arial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600" dirty="0" smtClean="0">
              <a:solidFill>
                <a:srgbClr val="FFC000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003296"/>
                </a:solidFill>
                <a:latin typeface="Arial"/>
              </a:rPr>
              <a:t>Use </a:t>
            </a:r>
            <a:r>
              <a:rPr lang="en-US" sz="2600" dirty="0">
                <a:solidFill>
                  <a:srgbClr val="003296"/>
                </a:solidFill>
                <a:latin typeface="Arial"/>
              </a:rPr>
              <a:t>of portable electronics after normal work hours can constitute overtime work.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58420"/>
            <a:ext cx="7420353" cy="132289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3296"/>
                </a:solidFill>
                <a:latin typeface="Arial"/>
                <a:ea typeface="+mn-ea"/>
              </a:rPr>
              <a:t>Exempt or Non-Exempt?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8313" y="1099425"/>
            <a:ext cx="7420353" cy="4871884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/>
              </a:rPr>
              <a:t>Reducing overtime saves the Postal Service money.</a:t>
            </a: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/>
              </a:rPr>
              <a:t>And that’s smart business</a:t>
            </a:r>
            <a:r>
              <a:rPr lang="en-US" dirty="0" smtClean="0">
                <a:solidFill>
                  <a:srgbClr val="003296"/>
                </a:solidFill>
                <a:latin typeface="Arial"/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000" i="1" dirty="0">
                <a:solidFill>
                  <a:srgbClr val="003296"/>
                </a:solidFill>
                <a:latin typeface="Arial"/>
              </a:rPr>
              <a:t>Learn more about FLSA nonexempt employees at Handbook F-21 Time &amp; Attendance.  </a:t>
            </a:r>
          </a:p>
          <a:p>
            <a:pPr marL="0" indent="0">
              <a:buNone/>
            </a:pPr>
            <a:endParaRPr lang="en-US" sz="2400" dirty="0">
              <a:solidFill>
                <a:srgbClr val="003296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82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 Exempt or Non-Exempt?</vt:lpstr>
      <vt:lpstr>Exempt or Non-Exempt?</vt:lpstr>
      <vt:lpstr>Exempt or Non-Exempt?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Francis, Eboni B - Washington, DC</cp:lastModifiedBy>
  <cp:revision>53</cp:revision>
  <dcterms:created xsi:type="dcterms:W3CDTF">2014-08-01T15:55:50Z</dcterms:created>
  <dcterms:modified xsi:type="dcterms:W3CDTF">2019-02-06T20:47:26Z</dcterms:modified>
</cp:coreProperties>
</file>