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Where's Y</a:t>
            </a:r>
            <a:r>
              <a:rPr lang="en-US" dirty="0" smtClean="0">
                <a:solidFill>
                  <a:srgbClr val="003296"/>
                </a:solidFill>
              </a:rPr>
              <a:t>our Badge</a:t>
            </a:r>
            <a:r>
              <a:rPr lang="en-US" dirty="0">
                <a:solidFill>
                  <a:srgbClr val="003296"/>
                </a:solidFill>
              </a:rPr>
              <a:t>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Where's Your Badge?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3" y="955964"/>
            <a:ext cx="7420353" cy="5153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Always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display your postal identification.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Make sure everybody else is wearing a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badge,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too.  </a:t>
            </a: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Don't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allow unauthorized individuals into postal facilities.</a:t>
            </a: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Where's Your Badge?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6" y="962890"/>
            <a:ext cx="7225747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3296"/>
                </a:solidFill>
              </a:rPr>
              <a:t>Keeping </a:t>
            </a:r>
            <a:r>
              <a:rPr lang="en-US" sz="3400" dirty="0">
                <a:solidFill>
                  <a:srgbClr val="003296"/>
                </a:solidFill>
              </a:rPr>
              <a:t>postal buildings secure helps keep employees, customers, and the mail secure</a:t>
            </a:r>
            <a:r>
              <a:rPr lang="en-US" sz="3400" dirty="0" smtClean="0">
                <a:solidFill>
                  <a:srgbClr val="003296"/>
                </a:solidFill>
              </a:rPr>
              <a:t>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003296"/>
                </a:solidFill>
              </a:rPr>
              <a:t>And </a:t>
            </a:r>
            <a:r>
              <a:rPr lang="en-US" sz="3400" dirty="0">
                <a:solidFill>
                  <a:srgbClr val="003296"/>
                </a:solidFill>
              </a:rPr>
              <a:t>that's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Where's Your Badge?  </vt:lpstr>
      <vt:lpstr>Where's Your Badge?</vt:lpstr>
      <vt:lpstr>Where's Your Badge?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cp:lastPrinted>2015-09-17T18:26:29Z</cp:lastPrinted>
  <dcterms:created xsi:type="dcterms:W3CDTF">2014-08-01T15:55:50Z</dcterms:created>
  <dcterms:modified xsi:type="dcterms:W3CDTF">2019-03-26T12:37:14Z</dcterms:modified>
</cp:coreProperties>
</file>