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Civility Matters</a:t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Civility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1047404"/>
            <a:ext cx="7176052" cy="5117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Treat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coworkers with respect and be helpful.  </a:t>
            </a: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positive work environment benefits everyone.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</a:rPr>
              <a:t>It improves productivity and fosters cooperation and creativity.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3296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</a:rPr>
              <a:t>And </a:t>
            </a:r>
            <a:r>
              <a:rPr lang="en-US" sz="2800" dirty="0" smtClean="0">
                <a:solidFill>
                  <a:srgbClr val="003296"/>
                </a:solidFill>
              </a:rPr>
              <a:t>it’s smart </a:t>
            </a:r>
            <a:r>
              <a:rPr lang="en-US" sz="2800" dirty="0">
                <a:solidFill>
                  <a:srgbClr val="003296"/>
                </a:solidFill>
              </a:rPr>
              <a:t>business.</a:t>
            </a: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Civility Matters    </vt:lpstr>
      <vt:lpstr>Civility Matters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2015-09-17T18:17:41Z</cp:lastPrinted>
  <dcterms:created xsi:type="dcterms:W3CDTF">2014-08-01T15:55:50Z</dcterms:created>
  <dcterms:modified xsi:type="dcterms:W3CDTF">2019-03-26T12:35:31Z</dcterms:modified>
</cp:coreProperties>
</file>