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First Time i</a:t>
            </a:r>
            <a:r>
              <a:rPr lang="en-US" dirty="0" smtClean="0">
                <a:solidFill>
                  <a:srgbClr val="003296"/>
                </a:solidFill>
              </a:rPr>
              <a:t>s the </a:t>
            </a:r>
            <a:r>
              <a:rPr lang="en-US" dirty="0">
                <a:solidFill>
                  <a:srgbClr val="003296"/>
                </a:solidFill>
              </a:rPr>
              <a:t>Charm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First Time i</a:t>
            </a:r>
            <a:r>
              <a:rPr lang="en-US" dirty="0" smtClean="0">
                <a:solidFill>
                  <a:srgbClr val="003296"/>
                </a:solidFill>
              </a:rPr>
              <a:t>s the </a:t>
            </a:r>
            <a:r>
              <a:rPr lang="en-US" dirty="0">
                <a:solidFill>
                  <a:srgbClr val="003296"/>
                </a:solidFill>
              </a:rPr>
              <a:t>Charm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997527"/>
            <a:ext cx="7234631" cy="441959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Make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sure your time worked is being recorded accurately and in a timely manner. 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Pay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adjustments cost money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 it right the first time is the goal. </a:t>
            </a:r>
          </a:p>
          <a:p>
            <a:pPr marL="0" indent="0">
              <a:spcAft>
                <a:spcPts val="0"/>
              </a:spcAft>
              <a:buNone/>
            </a:pPr>
            <a:endParaRPr lang="en-US" sz="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smart </a:t>
            </a: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 First Time is the Charm </vt:lpstr>
      <vt:lpstr>First Time is the Charm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cp:lastPrinted>2015-09-17T18:09:29Z</cp:lastPrinted>
  <dcterms:created xsi:type="dcterms:W3CDTF">2014-08-01T15:55:50Z</dcterms:created>
  <dcterms:modified xsi:type="dcterms:W3CDTF">2019-03-26T12:34:34Z</dcterms:modified>
</cp:coreProperties>
</file>