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Reasonable Accommodation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Reasonable </a:t>
            </a:r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Accommodation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80543"/>
            <a:ext cx="7420353" cy="48245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an employee is missing work or having trouble performing work due to a health issue, contact Human Resources or your district or area Reasonable Accommodation Committee.  The employee could be entitled to a job adjustment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Always seek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assistance in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determining whether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reasonable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accommodation is required.  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Reasonable Accommodation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9091"/>
            <a:ext cx="7420353" cy="430876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highlight>
                <a:srgbClr val="FFFF00"/>
              </a:highlight>
              <a:latin typeface="Arial"/>
              <a:ea typeface="Calibri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Providing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 reasonable accommodation to qualified employees increases productivity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rgbClr val="003296"/>
                </a:solidFill>
                <a:latin typeface="Arial"/>
              </a:rPr>
              <a:t>Learn more about policies regarding reasonable accommodation at Handbook EL-307 Reasonable Accommodation.  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83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Reasonable Accommodation </vt:lpstr>
      <vt:lpstr>Reasonable Accommodation </vt:lpstr>
      <vt:lpstr>Reasonable Accommodation  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48</cp:revision>
  <dcterms:created xsi:type="dcterms:W3CDTF">2014-08-01T15:55:50Z</dcterms:created>
  <dcterms:modified xsi:type="dcterms:W3CDTF">2019-03-26T12:32:59Z</dcterms:modified>
</cp:coreProperties>
</file>