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C88"/>
    <a:srgbClr val="72A52D"/>
    <a:srgbClr val="004175"/>
    <a:srgbClr val="0D5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Military Duty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34658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  <a:ea typeface="+mn-ea"/>
              </a:rPr>
              <a:t>Military Duty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22107"/>
            <a:ext cx="7420353" cy="42377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Employees deployed to military duty have certain rights</a:t>
            </a: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marL="0" indent="0">
              <a:buNone/>
            </a:pPr>
            <a:endParaRPr lang="en-US" sz="26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Make sure you’ve completed the training regarding the Uniformed Services Employment and Reemployment Rights Act (USERRA).  </a:t>
            </a:r>
            <a:endParaRPr lang="en-US" sz="26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26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Consult 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Human Resources when you have a question.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32289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Military Duty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71716"/>
            <a:ext cx="7420353" cy="466406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Complying with USERRA saves the Postal Service time and money.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that’s smart business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solidFill>
                  <a:srgbClr val="003296"/>
                </a:solidFill>
                <a:latin typeface="Arial"/>
              </a:rPr>
              <a:t>See USERRA LMS training course </a:t>
            </a:r>
            <a:r>
              <a:rPr lang="en-US" sz="2400" i="1" dirty="0" smtClean="0">
                <a:solidFill>
                  <a:srgbClr val="003296"/>
                </a:solidFill>
                <a:latin typeface="Arial"/>
              </a:rPr>
              <a:t># </a:t>
            </a:r>
            <a:r>
              <a:rPr lang="en-US" sz="2400" i="1" dirty="0">
                <a:solidFill>
                  <a:srgbClr val="003296"/>
                </a:solidFill>
                <a:latin typeface="Arial"/>
              </a:rPr>
              <a:t>1001795.  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64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Military Duty </vt:lpstr>
      <vt:lpstr>Military Duty </vt:lpstr>
      <vt:lpstr>Military Duty  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43</cp:revision>
  <dcterms:created xsi:type="dcterms:W3CDTF">2014-08-01T15:55:50Z</dcterms:created>
  <dcterms:modified xsi:type="dcterms:W3CDTF">2019-03-26T12:32:32Z</dcterms:modified>
</cp:coreProperties>
</file>