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296"/>
    <a:srgbClr val="004C88"/>
    <a:srgbClr val="F6860A"/>
    <a:srgbClr val="72A52D"/>
    <a:srgbClr val="004175"/>
    <a:srgbClr val="0D50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41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YSCM_imag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6590" y="4420394"/>
            <a:ext cx="6879940" cy="1470025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89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YSCM_image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480" y="1357029"/>
            <a:ext cx="7420353" cy="1143000"/>
          </a:xfrm>
        </p:spPr>
        <p:txBody>
          <a:bodyPr anchor="t"/>
          <a:lstStyle>
            <a:lvl1pPr algn="l"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5926" y="2500029"/>
            <a:ext cx="7420353" cy="3313756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>
                <a:solidFill>
                  <a:srgbClr val="0D5089"/>
                </a:solidFill>
                <a:latin typeface="Helvetica"/>
                <a:cs typeface="Helvetica"/>
              </a:defRPr>
            </a:lvl2pPr>
            <a:lvl3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3pPr>
            <a:lvl4pPr>
              <a:defRPr>
                <a:solidFill>
                  <a:srgbClr val="0D5089"/>
                </a:solidFill>
                <a:latin typeface="Helvetica"/>
                <a:cs typeface="Helvetica"/>
              </a:defRPr>
            </a:lvl4pPr>
            <a:lvl5pPr>
              <a:defRPr>
                <a:solidFill>
                  <a:srgbClr val="0D5089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155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727B9-E0E5-C64D-B9EB-E1E6ED80DA53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605BD-D60B-8143-B545-81922F08A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54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1063" y="4413710"/>
            <a:ext cx="7700210" cy="1470025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  <a:t/>
            </a:r>
            <a:b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</a:br>
            <a: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  <a:t>Keep Track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351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295" y="344566"/>
            <a:ext cx="7420353" cy="1346582"/>
          </a:xfrm>
        </p:spPr>
        <p:txBody>
          <a:bodyPr>
            <a:noAutofit/>
          </a:bodyPr>
          <a:lstStyle/>
          <a:p>
            <a:pPr algn="ctr"/>
            <a:r>
              <a:rPr lang="en-US" sz="4000" dirty="0">
                <a:solidFill>
                  <a:srgbClr val="003296"/>
                </a:solidFill>
                <a:latin typeface="Arial"/>
                <a:ea typeface="+mn-ea"/>
              </a:rPr>
              <a:t>Employee Attendance 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5295" y="966689"/>
            <a:ext cx="7420353" cy="423770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>
              <a:solidFill>
                <a:srgbClr val="003296"/>
              </a:solidFill>
              <a:latin typeface="Arial"/>
              <a:ea typeface="Times New Roman"/>
              <a:cs typeface="Arial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Pay </a:t>
            </a:r>
            <a:r>
              <a:rPr lang="en-US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attention to employee attendance and properly document all absences</a:t>
            </a:r>
            <a:r>
              <a:rPr lang="en-US" dirty="0" smtClean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.</a:t>
            </a:r>
          </a:p>
          <a:p>
            <a:pPr marL="0" indent="0">
              <a:buNone/>
            </a:pPr>
            <a:endParaRPr lang="en-US" dirty="0">
              <a:solidFill>
                <a:srgbClr val="003296"/>
              </a:solidFill>
              <a:latin typeface="Arial"/>
              <a:ea typeface="Times New Roman"/>
              <a:cs typeface="Arial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Employees </a:t>
            </a:r>
            <a:r>
              <a:rPr lang="en-US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should not get paid for working, unless they’re actually working. </a:t>
            </a:r>
          </a:p>
        </p:txBody>
      </p:sp>
    </p:spTree>
    <p:extLst>
      <p:ext uri="{BB962C8B-B14F-4D97-AF65-F5344CB8AC3E}">
        <p14:creationId xmlns:p14="http://schemas.microsoft.com/office/powerpoint/2010/main" val="3125533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295" y="358420"/>
            <a:ext cx="7420353" cy="1322896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003296"/>
                </a:solidFill>
                <a:latin typeface="Arial"/>
                <a:ea typeface="+mn-ea"/>
              </a:rPr>
              <a:t>Employee Attendance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5295" y="1163782"/>
            <a:ext cx="7420353" cy="454429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>
              <a:solidFill>
                <a:srgbClr val="003296"/>
              </a:solidFill>
              <a:latin typeface="Arial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3296"/>
                </a:solidFill>
                <a:latin typeface="Arial"/>
              </a:rPr>
              <a:t>It’s </a:t>
            </a:r>
            <a:r>
              <a:rPr lang="en-US" dirty="0">
                <a:solidFill>
                  <a:srgbClr val="003296"/>
                </a:solidFill>
                <a:latin typeface="Arial"/>
              </a:rPr>
              <a:t>about preventing time and attendance fraud.</a:t>
            </a:r>
          </a:p>
          <a:p>
            <a:pPr marL="0" indent="0">
              <a:buNone/>
            </a:pPr>
            <a:endParaRPr lang="en-US" dirty="0">
              <a:solidFill>
                <a:srgbClr val="003296"/>
              </a:solidFill>
              <a:latin typeface="Arial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3296"/>
                </a:solidFill>
                <a:latin typeface="Arial"/>
              </a:rPr>
              <a:t>And that's smart business</a:t>
            </a:r>
            <a:r>
              <a:rPr lang="en-US" dirty="0" smtClean="0">
                <a:solidFill>
                  <a:srgbClr val="003296"/>
                </a:solidFill>
                <a:latin typeface="Arial"/>
              </a:rPr>
              <a:t>.</a:t>
            </a:r>
          </a:p>
          <a:p>
            <a:pPr marL="0" indent="0">
              <a:buNone/>
            </a:pPr>
            <a:endParaRPr lang="en-US" dirty="0">
              <a:solidFill>
                <a:srgbClr val="003296"/>
              </a:solidFill>
              <a:latin typeface="Arial"/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003296"/>
                </a:solidFill>
                <a:latin typeface="Arial"/>
              </a:rPr>
              <a:t>Find out more information about time and attendance tools at Handbook </a:t>
            </a:r>
            <a:r>
              <a:rPr lang="en-US" sz="2000" dirty="0" smtClean="0">
                <a:solidFill>
                  <a:srgbClr val="003296"/>
                </a:solidFill>
                <a:latin typeface="Arial"/>
              </a:rPr>
              <a:t>F-21.</a:t>
            </a:r>
            <a:endParaRPr lang="en-US" sz="2000" dirty="0">
              <a:solidFill>
                <a:srgbClr val="003296"/>
              </a:solidFill>
              <a:latin typeface="Arial"/>
            </a:endParaRPr>
          </a:p>
          <a:p>
            <a:pPr marL="0" indent="0">
              <a:buNone/>
            </a:pPr>
            <a:endParaRPr lang="en-US" dirty="0" smtClean="0">
              <a:solidFill>
                <a:srgbClr val="003296"/>
              </a:solidFill>
              <a:latin typeface="Arial"/>
            </a:endParaRPr>
          </a:p>
          <a:p>
            <a:pPr marL="0" indent="0">
              <a:buNone/>
            </a:pPr>
            <a:endParaRPr lang="en-US" dirty="0">
              <a:solidFill>
                <a:srgbClr val="003296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02962432"/>
      </p:ext>
    </p:extLst>
  </p:cSld>
  <p:clrMapOvr>
    <a:masterClrMapping/>
  </p:clrMapOvr>
</p:sld>
</file>

<file path=ppt/theme/theme1.xml><?xml version="1.0" encoding="utf-8"?>
<a:theme xmlns:a="http://schemas.openxmlformats.org/drawingml/2006/main" name="YSBM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</TotalTime>
  <Words>54</Words>
  <Application>Microsoft Office PowerPoint</Application>
  <PresentationFormat>On-screen Show (4:3)</PresentationFormat>
  <Paragraphs>13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Helvetica</vt:lpstr>
      <vt:lpstr>Times New Roman</vt:lpstr>
      <vt:lpstr>Wingdings</vt:lpstr>
      <vt:lpstr>YSBM_Template</vt:lpstr>
      <vt:lpstr> Keep Track</vt:lpstr>
      <vt:lpstr>Employee Attendance </vt:lpstr>
      <vt:lpstr>Employee Attendance </vt:lpstr>
    </vt:vector>
  </TitlesOfParts>
  <Company>USPS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 Cards are for Business Use ONly</dc:title>
  <dc:creator>Creative Group</dc:creator>
  <cp:lastModifiedBy>Johnson, Brittany M - Washington, DC</cp:lastModifiedBy>
  <cp:revision>40</cp:revision>
  <dcterms:created xsi:type="dcterms:W3CDTF">2014-08-01T15:55:50Z</dcterms:created>
  <dcterms:modified xsi:type="dcterms:W3CDTF">2019-03-26T12:31:27Z</dcterms:modified>
</cp:coreProperties>
</file>