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0D5089"/>
    <a:srgbClr val="1B0A9A"/>
    <a:srgbClr val="131991"/>
    <a:srgbClr val="2F1FA9"/>
    <a:srgbClr val="004C88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45626"/>
            <a:ext cx="9144000" cy="191237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Make Your Case for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Business Success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Make Your Case for Business Success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9091"/>
            <a:ext cx="7420353" cy="51123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Does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proposed project cost more than $1 million?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Decision Analysis Report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(DAR) Business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Case is required to justify the investment.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there a positive financial benefit?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needed for safety, health or legal requirements?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706" y="942109"/>
            <a:ext cx="7397088" cy="52231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5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Projects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between $1 million and $5 million are reviewed and approved by the Technology Review Committee.  Above $5 million, the Investment Review Committee — and the Postmaster General — have the final 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say.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Following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this process makes sure 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that all projects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improve the Postal Service’s bottom 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line.  And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that's smart business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1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rgbClr val="00329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Learn more about DAR Business Case preparation at </a:t>
            </a:r>
            <a:r>
              <a:rPr lang="en-US" sz="22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22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://blue.usps.gov/cape/page2.htm</a:t>
            </a:r>
          </a:p>
          <a:p>
            <a:pPr marL="0" indent="0">
              <a:buNone/>
            </a:pPr>
            <a:endParaRPr lang="en-US" sz="31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31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31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31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34456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Make Your Case for Business Success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131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Make Your Case for  Business Success</vt:lpstr>
      <vt:lpstr>Make Your Case for Business Success 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27</cp:revision>
  <dcterms:created xsi:type="dcterms:W3CDTF">2014-08-01T15:55:50Z</dcterms:created>
  <dcterms:modified xsi:type="dcterms:W3CDTF">2019-03-26T12:29:03Z</dcterms:modified>
</cp:coreProperties>
</file>