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FF9933"/>
    <a:srgbClr val="72A52D"/>
    <a:srgbClr val="0D5089"/>
    <a:srgbClr val="0041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649238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Going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on Official Travel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14165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Going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on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Official Travel?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011382"/>
            <a:ext cx="7205869" cy="49520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postal travel card can be used for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:</a:t>
            </a:r>
            <a:endParaRPr lang="en-US" sz="2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Transportation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, lodging and other 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travel-related services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Authorized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travel of your spouse.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immediate family if they are traveling 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because you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are being permanently relocated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347472" lvl="1" indent="-27432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Bargaining 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unit employees who do not have an individually billed travel card may request an advance by filling out PS Form 1011, </a:t>
            </a:r>
            <a:r>
              <a:rPr lang="en-US" sz="22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Travel Advance Request and Itinerary Schedule</a:t>
            </a: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22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347472" lvl="1" indent="-27432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Important</a:t>
            </a:r>
            <a:r>
              <a:rPr lang="en-US" sz="22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:  You can't use the government travel card for personal business.  Ever.</a:t>
            </a:r>
          </a:p>
          <a:p>
            <a:pPr marL="0" lvl="1" indent="0"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FF9933"/>
              </a:solidFill>
              <a:latin typeface="Arial"/>
              <a:ea typeface="Times New Roman"/>
              <a:cs typeface="Arial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 smtClean="0">
              <a:solidFill>
                <a:srgbClr val="FF9933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1300" dirty="0">
              <a:solidFill>
                <a:srgbClr val="FF9933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Going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on 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Official Travel?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536" y="1090873"/>
            <a:ext cx="7205869" cy="42732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Proper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use of travel cards helps keep postal finances on track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116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Going on Official Travel? </vt:lpstr>
      <vt:lpstr>Going on Official Travel?</vt:lpstr>
      <vt:lpstr>Going on Official Travel?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46</cp:revision>
  <cp:lastPrinted>2015-09-16T21:11:55Z</cp:lastPrinted>
  <dcterms:created xsi:type="dcterms:W3CDTF">2014-08-01T15:55:50Z</dcterms:created>
  <dcterms:modified xsi:type="dcterms:W3CDTF">2019-03-26T12:28:41Z</dcterms:modified>
</cp:coreProperties>
</file>