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5D220"/>
    <a:srgbClr val="33CC33"/>
    <a:srgbClr val="0D5089"/>
    <a:srgbClr val="004175"/>
    <a:srgbClr val="0000FF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552256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Logo Watchdog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Be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Logo Watchdog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99067"/>
            <a:ext cx="7215808" cy="4182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logo is part of the Postal Service’s brand.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If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employees or customers want to use it, or any of its applications, approval is required.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Contact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manager of Brand and Policy, Corporate Communications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Be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Logo Watchdog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4" y="1048327"/>
            <a:ext cx="7195930" cy="4147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protect the logo, you protect the value of the Postal Service’s brand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that's smart business.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 smtClean="0">
              <a:highlight>
                <a:srgbClr val="FFFF00"/>
              </a:highligh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74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Be a Logo Watchdog  </vt:lpstr>
      <vt:lpstr>Be a Logo Watchdog </vt:lpstr>
      <vt:lpstr>Be a Logo Watchdog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38</cp:revision>
  <cp:lastPrinted>2015-09-16T20:23:30Z</cp:lastPrinted>
  <dcterms:created xsi:type="dcterms:W3CDTF">2014-08-01T15:55:50Z</dcterms:created>
  <dcterms:modified xsi:type="dcterms:W3CDTF">2019-03-26T12:27:55Z</dcterms:modified>
</cp:coreProperties>
</file>