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C88"/>
    <a:srgbClr val="0D5089"/>
    <a:srgbClr val="004175"/>
    <a:srgbClr val="0000FF"/>
    <a:srgbClr val="72A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Do 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it </a:t>
            </a: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Daily</a:t>
            </a: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5"/>
            <a:ext cx="7420353" cy="14165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  <a:t>Do it </a:t>
            </a:r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Daily</a:t>
            </a:r>
            <a:br>
              <a:rPr lang="en-US" dirty="0">
                <a:solidFill>
                  <a:srgbClr val="003296"/>
                </a:solidFill>
                <a:latin typeface="Arial"/>
                <a:ea typeface="+mn-ea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29795"/>
            <a:ext cx="7420353" cy="44873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J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ust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as an apple a day helps keep you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healthy, daily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reporting of financial activity and stamp accountability is required to measure the health of the organization.  A PS Form 1412, Daily Financial Report, is necessary to help monitor, plan and forecast the business needs of the Postal Service.  Daily reporting provides transparency to ensure accurate financial statements. </a:t>
            </a:r>
            <a:endParaRPr lang="en-US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Daily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financial reporting lets the Postal Service handle our financial responsibilities to pay employees, vendors, manage our investment portfolio and operate a successful business.</a:t>
            </a:r>
            <a:endParaRPr lang="en-US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Do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  <a:t>it </a:t>
            </a:r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Daily</a:t>
            </a:r>
            <a:br>
              <a:rPr lang="en-US" dirty="0">
                <a:solidFill>
                  <a:srgbClr val="003296"/>
                </a:solidFill>
                <a:latin typeface="Arial"/>
                <a:ea typeface="+mn-ea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06764"/>
            <a:ext cx="7420353" cy="414712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Daily financial reporting lets USPS know where its finances stand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  <a:endParaRPr lang="en-US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And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that's smart business.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00329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</TotalTime>
  <Words>115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Do it Daily  </vt:lpstr>
      <vt:lpstr>Do it Daily </vt:lpstr>
      <vt:lpstr>Do it Daily 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22</cp:revision>
  <cp:lastPrinted>2015-09-16T18:00:18Z</cp:lastPrinted>
  <dcterms:created xsi:type="dcterms:W3CDTF">2014-08-01T15:55:50Z</dcterms:created>
  <dcterms:modified xsi:type="dcterms:W3CDTF">2019-03-26T12:26:36Z</dcterms:modified>
</cp:coreProperties>
</file>