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C88"/>
    <a:srgbClr val="72A52D"/>
    <a:srgbClr val="004175"/>
    <a:srgbClr val="0D50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solidFill>
                  <a:srgbClr val="003296"/>
                </a:solidFill>
                <a:latin typeface="Arial"/>
                <a:ea typeface="+mn-ea"/>
              </a:rPr>
              <a:t>Skimming is Scamming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44566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Skimming is Scamming</a:t>
            </a:r>
            <a:r>
              <a:rPr lang="en-US" sz="3600" dirty="0">
                <a:solidFill>
                  <a:srgbClr val="003296"/>
                </a:solidFill>
                <a:latin typeface="Arial"/>
              </a:rPr>
              <a:t/>
            </a:r>
            <a:br>
              <a:rPr lang="en-US" sz="3600" dirty="0">
                <a:solidFill>
                  <a:srgbClr val="003296"/>
                </a:solidFill>
                <a:latin typeface="Arial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459" y="1094510"/>
            <a:ext cx="7643850" cy="4981903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50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50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Beware </a:t>
            </a:r>
            <a:r>
              <a:rPr lang="en-US" sz="50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of criminals posing as repair personnel who might install a skimmer device over an existing payment terminal </a:t>
            </a:r>
            <a:r>
              <a:rPr lang="en-US" sz="50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– or </a:t>
            </a:r>
            <a:r>
              <a:rPr lang="en-US" sz="50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replace an entire card reader unit </a:t>
            </a:r>
            <a:r>
              <a:rPr lang="en-US" sz="50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– to </a:t>
            </a:r>
            <a:r>
              <a:rPr lang="en-US" sz="50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capture magnetic stripe information.  </a:t>
            </a:r>
            <a:endParaRPr lang="en-US" sz="50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50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Prevention </a:t>
            </a:r>
            <a:r>
              <a:rPr lang="en-US" sz="50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is key.  </a:t>
            </a:r>
            <a:endParaRPr lang="en-US" sz="50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1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50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Skimming </a:t>
            </a:r>
            <a:r>
              <a:rPr lang="en-US" sz="50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devices can be difficult to detect and neither retail staff nor cardholders may know when it’s happening.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Skimming is Scamming</a:t>
            </a:r>
            <a:r>
              <a:rPr lang="en-US" sz="3600" dirty="0">
                <a:solidFill>
                  <a:srgbClr val="003296"/>
                </a:solidFill>
                <a:latin typeface="Arial"/>
              </a:rPr>
              <a:t/>
            </a:r>
            <a:br>
              <a:rPr lang="en-US" sz="3600" dirty="0">
                <a:solidFill>
                  <a:srgbClr val="003296"/>
                </a:solidFill>
                <a:latin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3551" y="1066800"/>
            <a:ext cx="7152097" cy="46293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3296"/>
                </a:solidFill>
                <a:latin typeface="Arial"/>
              </a:rPr>
              <a:t>Customers trust us to protect their credit and debit card information</a:t>
            </a:r>
            <a:r>
              <a:rPr lang="en-US" sz="2800" dirty="0" smtClean="0">
                <a:solidFill>
                  <a:srgbClr val="003296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en-US" sz="18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3296"/>
                </a:solidFill>
                <a:latin typeface="Arial"/>
              </a:rPr>
              <a:t>Preventing the use of skimming devices is smart </a:t>
            </a:r>
            <a:r>
              <a:rPr lang="en-US" sz="2800" dirty="0">
                <a:solidFill>
                  <a:srgbClr val="003296"/>
                </a:solidFill>
                <a:latin typeface="Arial"/>
              </a:rPr>
              <a:t>business</a:t>
            </a:r>
            <a:r>
              <a:rPr lang="en-US" sz="2800" dirty="0" smtClean="0">
                <a:solidFill>
                  <a:srgbClr val="003296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003296"/>
              </a:solidFill>
              <a:latin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For more information on credit and debit card scams go to: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http://blue.usps.gov/cyber/pci-training.htm</a:t>
            </a:r>
            <a:endParaRPr lang="en-US" sz="2000" i="1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102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Skimming is Scamming  </vt:lpstr>
      <vt:lpstr>Skimming is Scamming </vt:lpstr>
      <vt:lpstr>Skimming is Scamming 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23</cp:revision>
  <dcterms:created xsi:type="dcterms:W3CDTF">2014-08-01T15:55:50Z</dcterms:created>
  <dcterms:modified xsi:type="dcterms:W3CDTF">2019-03-26T12:23:42Z</dcterms:modified>
</cp:coreProperties>
</file>