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6BB50"/>
    <a:srgbClr val="0D5089"/>
    <a:srgbClr val="0000FF"/>
    <a:srgbClr val="72A52D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621529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For Official Business Only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For Official Business Only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51467"/>
            <a:ext cx="7420353" cy="41825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4940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All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payments made with a SmartPay2 purchase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card require an approved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eBuy2 requisition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prior to use. </a:t>
            </a: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It's critical to follow requirements and reconciliation processes to ensure the integrity of purchase card transactions.</a:t>
            </a:r>
          </a:p>
          <a:p>
            <a:pPr marL="0" indent="0">
              <a:buNone/>
            </a:pPr>
            <a:endParaRPr lang="en-US" sz="9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financial integrity is smart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6BB50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For Official Business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951345"/>
            <a:ext cx="7215808" cy="50061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Purchasing Shared Services Center or find additional information on Supply Management’s Purchase Card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Program: 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http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://blue.usps.gov/purchase/operations/ops_impachome.htm </a:t>
            </a:r>
            <a:endParaRPr lang="en-US" sz="2000" i="1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Find more information about purchase procedures at Handbook AS-709, Local Buying and Purchase Card Policies and procedures:</a:t>
            </a:r>
            <a:endParaRPr lang="en-US" sz="20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 </a:t>
            </a:r>
            <a:endParaRPr lang="en-US" sz="20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http://blue.usps.gov/cpim/ftp/hand/as709.pdf  </a:t>
            </a:r>
            <a:endParaRPr lang="en-US" sz="20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1900" dirty="0" smtClean="0">
              <a:solidFill>
                <a:srgbClr val="92D050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1900" dirty="0">
              <a:solidFill>
                <a:srgbClr val="92D050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93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For Official Business Only </vt:lpstr>
      <vt:lpstr>For Official Business Only</vt:lpstr>
      <vt:lpstr>For Official Business Only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27</cp:revision>
  <cp:lastPrinted>2015-09-16T19:27:50Z</cp:lastPrinted>
  <dcterms:created xsi:type="dcterms:W3CDTF">2014-08-01T15:55:50Z</dcterms:created>
  <dcterms:modified xsi:type="dcterms:W3CDTF">2019-03-25T17:10:50Z</dcterms:modified>
</cp:coreProperties>
</file>