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C88"/>
    <a:srgbClr val="0D5089"/>
    <a:srgbClr val="F49406"/>
    <a:srgbClr val="FFC000"/>
    <a:srgbClr val="72A52D"/>
    <a:srgbClr val="0041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lue.usps.gov/cpim/ftp/hand/f3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003296"/>
                </a:solidFill>
                <a:latin typeface="Arial"/>
              </a:rPr>
              <a:t>Does </a:t>
            </a:r>
            <a:r>
              <a:rPr lang="en-US" sz="4900" dirty="0" smtClean="0">
                <a:solidFill>
                  <a:srgbClr val="003296"/>
                </a:solidFill>
                <a:latin typeface="Arial"/>
              </a:rPr>
              <a:t>It Add Up</a:t>
            </a:r>
            <a:r>
              <a:rPr lang="en-US" sz="4900" dirty="0">
                <a:solidFill>
                  <a:srgbClr val="003296"/>
                </a:solidFill>
                <a:latin typeface="Arial"/>
              </a:rPr>
              <a:t>?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941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Does It Add Up?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609" y="786843"/>
            <a:ext cx="8040414" cy="518685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Federal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anti-money laundering laws require the Postal Service to collect information for certain transactions. 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Retail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associates must complete a PS Form 8105-A, Funds Transaction Report, when a customer cashes financial instruments totaling more than $10,000 in a single day. 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This includes postal money orders and U.S. Treasury checks.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Does It Add 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695" y="1052945"/>
            <a:ext cx="7420353" cy="4629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Complying with the Bank Secrecy Act is the law — and the right thing to do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And that's </a:t>
            </a:r>
            <a:r>
              <a:rPr lang="en-US" i="1" dirty="0" smtClean="0">
                <a:solidFill>
                  <a:srgbClr val="003296"/>
                </a:solidFill>
                <a:latin typeface="Arial"/>
              </a:rPr>
              <a:t>always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smart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business.</a:t>
            </a: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3296"/>
                </a:solidFill>
                <a:latin typeface="Arial"/>
              </a:rPr>
              <a:t>More information about BSA is at: </a:t>
            </a:r>
            <a:r>
              <a:rPr lang="en-US" sz="2000" i="1" dirty="0">
                <a:solidFill>
                  <a:srgbClr val="003296"/>
                </a:solidFill>
                <a:latin typeface="Arial"/>
                <a:hlinkClick r:id="rId2"/>
              </a:rPr>
              <a:t>http://blue.usps.gov/cpim/ftp/hand/f3.pdf</a:t>
            </a:r>
            <a:endParaRPr lang="en-US" sz="2000" i="1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103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Does It Add Up?  </vt:lpstr>
      <vt:lpstr>Does It Add Up?</vt:lpstr>
      <vt:lpstr>Does It Add Up?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33</cp:revision>
  <cp:lastPrinted>2015-09-16T16:59:13Z</cp:lastPrinted>
  <dcterms:created xsi:type="dcterms:W3CDTF">2014-08-01T15:55:50Z</dcterms:created>
  <dcterms:modified xsi:type="dcterms:W3CDTF">2019-03-25T17:06:58Z</dcterms:modified>
</cp:coreProperties>
</file>