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0D5089"/>
    <a:srgbClr val="72A52D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Calibri"/>
              </a:rPr>
              <a:t>What’s that got to do with your job?</a:t>
            </a: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344566"/>
            <a:ext cx="8465126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3296"/>
                </a:solidFill>
                <a:latin typeface="Arial"/>
                <a:ea typeface="Calibri"/>
              </a:rPr>
              <a:t>What’s that got to do with your job?</a:t>
            </a:r>
            <a:endParaRPr lang="en-US" sz="36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917" y="1103242"/>
            <a:ext cx="7420353" cy="484035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Misuse of your title or Postal Service letterhead may violate the ethics regulations. </a:t>
            </a:r>
            <a:r>
              <a:rPr lang="en-US" sz="8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 Postal Service employee may write a letter of recommendation for an individual using his or her official title and official letterhead if:  </a:t>
            </a:r>
          </a:p>
          <a:p>
            <a:pPr marL="9144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(1) the employee has personal knowledge of the ability or character of the individual, and </a:t>
            </a:r>
          </a:p>
          <a:p>
            <a:pPr marL="9144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(2) the employee has dealt with the individual in the 	course of postal employment or the employee is recommending the individual for postal or Federal employment.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F49406"/>
                </a:solidFill>
                <a:latin typeface="Arial"/>
                <a:ea typeface="Times New Roman"/>
                <a:cs typeface="Arial"/>
              </a:rPr>
              <a:t>	</a:t>
            </a:r>
            <a:endParaRPr lang="en-US" sz="2400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64" y="358420"/>
            <a:ext cx="8797635" cy="1143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3296"/>
                </a:solidFill>
                <a:latin typeface="Arial"/>
                <a:ea typeface="Calibri"/>
              </a:rPr>
              <a:t>What’s that got to do you with your job?</a:t>
            </a:r>
            <a:endParaRPr lang="en-US" sz="3200" dirty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5" y="1212573"/>
            <a:ext cx="7166113" cy="510509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When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 refrain from using your Postal Service position for the private gain of yourself, relatives, or anyone that you are affiliated with in a nongovernmental capacity, you preserve the reputation of the Postal Service for being fair and honest.  </a:t>
            </a:r>
            <a:endParaRPr lang="en-US" sz="28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en-US" sz="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3296"/>
                </a:solidFill>
                <a:latin typeface="Arial"/>
              </a:rPr>
              <a:t>And that’s smart business. </a:t>
            </a:r>
            <a:endParaRPr lang="en-US" sz="28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</a:t>
            </a:r>
            <a:r>
              <a:rPr lang="en-US" sz="18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Ethics Office (ethics.help@usps.gov) for </a:t>
            </a:r>
            <a:r>
              <a:rPr lang="en-US" sz="18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more guidance</a:t>
            </a:r>
            <a:r>
              <a:rPr lang="en-US" sz="18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  <a:endParaRPr lang="en-US" sz="1800" i="1" dirty="0" smtClean="0">
              <a:solidFill>
                <a:srgbClr val="003296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156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What’s that got to do with your job?</vt:lpstr>
      <vt:lpstr>What’s that got to do with your job?</vt:lpstr>
      <vt:lpstr>What’s that got to do you with your job?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31</cp:revision>
  <dcterms:created xsi:type="dcterms:W3CDTF">2014-08-01T15:55:50Z</dcterms:created>
  <dcterms:modified xsi:type="dcterms:W3CDTF">2019-03-25T17:05:36Z</dcterms:modified>
</cp:coreProperties>
</file>