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FFFFFF"/>
    <a:srgbClr val="3B61AE"/>
    <a:srgbClr val="0D5089"/>
    <a:srgbClr val="72A52D"/>
    <a:srgbClr val="004175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>What’s in it for me?</a:t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>Hopefully nothing.</a:t>
            </a: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What’s in it for me?</a:t>
            </a:r>
            <a:b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</a:br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Hopefully nothing.  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917" y="1009136"/>
            <a:ext cx="7420353" cy="4809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Postal Service employee is prohibited from using his government position or title or any authority associated with his public office in a manner that is intended to coerce or induce another person, including a subordinate, to provide any benefit, financial or otherwise, to himself or to friends, relatives, or persons with whom the employee is affiliated in a nongovernment capacity. 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3296"/>
                </a:solidFill>
                <a:latin typeface="Arial"/>
                <a:ea typeface="Calibri"/>
              </a:rPr>
              <a:t>What’s in it for me?</a:t>
            </a:r>
            <a:br>
              <a:rPr lang="en-US" b="1" dirty="0" smtClean="0">
                <a:solidFill>
                  <a:srgbClr val="003296"/>
                </a:solidFill>
                <a:latin typeface="Arial"/>
                <a:ea typeface="Calibri"/>
              </a:rPr>
            </a:br>
            <a:r>
              <a:rPr lang="en-US" b="1" dirty="0" smtClean="0">
                <a:solidFill>
                  <a:srgbClr val="003296"/>
                </a:solidFill>
                <a:latin typeface="Arial"/>
                <a:ea typeface="Calibri"/>
              </a:rPr>
              <a:t>Hopefully nothing.  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974" y="998912"/>
            <a:ext cx="7166113" cy="515250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When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make sure nothing’s in it for you or your friends, you protect the Postal Service’s assets and contribute to a functional, stable work environment.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3296"/>
                </a:solidFill>
                <a:latin typeface="Arial"/>
              </a:rPr>
              <a:t>And that’s </a:t>
            </a:r>
            <a:r>
              <a:rPr lang="en-US" sz="2800" dirty="0">
                <a:solidFill>
                  <a:srgbClr val="003296"/>
                </a:solidFill>
                <a:latin typeface="Arial"/>
              </a:rPr>
              <a:t>smart business</a:t>
            </a:r>
            <a:r>
              <a:rPr lang="en-US" sz="2800" dirty="0" smtClean="0">
                <a:solidFill>
                  <a:srgbClr val="003296"/>
                </a:solidFill>
                <a:latin typeface="Arial"/>
              </a:rPr>
              <a:t>.</a:t>
            </a:r>
            <a:endParaRPr lang="en-US" sz="2400" dirty="0">
              <a:solidFill>
                <a:srgbClr val="003296"/>
              </a:solidFill>
              <a:latin typeface="Arial"/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18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</a:t>
            </a:r>
            <a:r>
              <a:rPr lang="en-US" sz="18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Ethics Office (ethics.help@usps.gov) for </a:t>
            </a:r>
            <a:r>
              <a:rPr lang="en-US" sz="18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more guidance</a:t>
            </a:r>
            <a:r>
              <a:rPr lang="en-US" sz="18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  <a:endParaRPr lang="en-US" sz="1800" i="1" dirty="0" smtClean="0">
              <a:solidFill>
                <a:srgbClr val="00329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131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What’s in it for me? Hopefully nothing.</vt:lpstr>
      <vt:lpstr>What’s in it for me? Hopefully nothing.  </vt:lpstr>
      <vt:lpstr>What’s in it for me? Hopefully nothing. 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26</cp:revision>
  <dcterms:created xsi:type="dcterms:W3CDTF">2014-08-01T15:55:50Z</dcterms:created>
  <dcterms:modified xsi:type="dcterms:W3CDTF">2019-03-25T17:03:52Z</dcterms:modified>
</cp:coreProperties>
</file>