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D5089"/>
    <a:srgbClr val="72A52D"/>
    <a:srgbClr val="004175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rial"/>
                <a:ea typeface="Calibri"/>
              </a:rPr>
              <a:t/>
            </a:r>
            <a:br>
              <a:rPr lang="en-US" sz="4400" b="1" dirty="0">
                <a:latin typeface="Arial"/>
                <a:ea typeface="Calibri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Ask First</a:t>
            </a:r>
            <a:endParaRPr lang="en-US" sz="4400" dirty="0">
              <a:solidFill>
                <a:srgbClr val="003296"/>
              </a:solidFill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Ask First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94509"/>
            <a:ext cx="7420353" cy="49737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Don’t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use your Postal Service title for anything other than postal business, unless you’ve discussed it with the Ethics Office.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Using your title in other settings such as teaching, speaking, or writing in your personal capacity may be a misuse of your position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  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Using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your title for fundraising is always a misuse of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your position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  </a:t>
            </a: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Ask First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501420"/>
            <a:ext cx="7420353" cy="46274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Avoiding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a misuse of your position preserves the Postal Service’s reputation for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trustworthiness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and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integrity.</a:t>
            </a: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that’s smart business. </a:t>
            </a: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</a:t>
            </a:r>
            <a:r>
              <a:rPr lang="en-US" sz="18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more guidance</a:t>
            </a: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1800" i="1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97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Ask First</vt:lpstr>
      <vt:lpstr>Ask First</vt:lpstr>
      <vt:lpstr>Ask First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28</cp:revision>
  <dcterms:created xsi:type="dcterms:W3CDTF">2014-08-01T15:55:50Z</dcterms:created>
  <dcterms:modified xsi:type="dcterms:W3CDTF">2019-03-25T17:02:09Z</dcterms:modified>
</cp:coreProperties>
</file>