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004175"/>
    <a:srgbClr val="72A52D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42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Calibri"/>
              </a:rPr>
              <a:t>What Happens at the Post Office Stays at the Post Office</a:t>
            </a:r>
            <a:endParaRPr lang="en-US" sz="4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003296"/>
                </a:solidFill>
                <a:latin typeface="Arial"/>
                <a:ea typeface="Calibri"/>
              </a:rPr>
              <a:t>What Happens at the Post Office Stays at the Post Office</a:t>
            </a:r>
            <a:endParaRPr lang="en-US" sz="36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371600"/>
            <a:ext cx="7420353" cy="441959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Our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customers and suppliers trust us with important information so we can do our jobs.  </a:t>
            </a: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If you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use their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nonpublic information in other ways to help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yourself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or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to help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someone else, you are misusing your position and violating ethics regulations. </a:t>
            </a:r>
            <a:endParaRPr lang="en-US" sz="2400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003296"/>
                </a:solidFill>
                <a:latin typeface="Arial"/>
                <a:ea typeface="Calibri"/>
              </a:rPr>
              <a:t>What Happens at the Post Office Stays at the Post Office</a:t>
            </a:r>
            <a:endParaRPr lang="en-US" sz="3600" dirty="0">
              <a:solidFill>
                <a:srgbClr val="0032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216" y="969818"/>
            <a:ext cx="7341552" cy="47352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</a:rPr>
              <a:t>Keeping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the confidences of our customers enhances the Postal Service’s reputation for 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trustworthiness.</a:t>
            </a:r>
          </a:p>
          <a:p>
            <a:pPr marL="0" indent="0">
              <a:buNone/>
            </a:pPr>
            <a:endParaRPr lang="en-US" sz="17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</a:rPr>
              <a:t>And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that’s smart business. </a:t>
            </a: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1900" i="1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Contact </a:t>
            </a:r>
            <a:r>
              <a:rPr lang="en-US" sz="19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the Ethics Office (ethics.help@usps.gov) for </a:t>
            </a:r>
            <a:r>
              <a:rPr lang="en-US" sz="1900" i="1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more guidance</a:t>
            </a:r>
            <a:r>
              <a:rPr lang="en-US" sz="1900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</a:t>
            </a:r>
            <a:endParaRPr lang="en-US" sz="1900" i="1" dirty="0" smtClean="0">
              <a:solidFill>
                <a:srgbClr val="003296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107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What Happens at the Post Office Stays at the Post Office</vt:lpstr>
      <vt:lpstr>What Happens at the Post Office Stays at the Post Office</vt:lpstr>
      <vt:lpstr>What Happens at the Post Office Stays at the Post Office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21</cp:revision>
  <dcterms:created xsi:type="dcterms:W3CDTF">2014-08-01T15:55:50Z</dcterms:created>
  <dcterms:modified xsi:type="dcterms:W3CDTF">2019-03-25T17:00:29Z</dcterms:modified>
</cp:coreProperties>
</file>