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DDF0B3-2697-490E-A982-17D7B06227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805A2C-E33A-4F7B-9D4F-5086E7B82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87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5A2C-E33A-4F7B-9D4F-5086E7B820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3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819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003296"/>
                </a:solidFill>
              </a:rPr>
              <a:t>May </a:t>
            </a:r>
            <a:r>
              <a:rPr lang="en-US" dirty="0" smtClean="0">
                <a:solidFill>
                  <a:srgbClr val="003296"/>
                </a:solidFill>
              </a:rPr>
              <a:t>I have the envelope please?</a:t>
            </a:r>
            <a:r>
              <a:rPr lang="en-US" dirty="0"/>
              <a:t/>
            </a:r>
            <a:br>
              <a:rPr lang="en-US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44566"/>
            <a:ext cx="8880763" cy="13927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May I have the envelope please?</a:t>
            </a:r>
            <a:r>
              <a:rPr lang="en-US" sz="4800" dirty="0">
                <a:solidFill>
                  <a:srgbClr val="003296"/>
                </a:solidFill>
                <a:latin typeface="Arial"/>
              </a:rPr>
              <a:t/>
            </a:r>
            <a:br>
              <a:rPr lang="en-US" sz="4800" dirty="0">
                <a:solidFill>
                  <a:srgbClr val="003296"/>
                </a:solidFill>
                <a:latin typeface="Arial"/>
              </a:rPr>
            </a:b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1001684"/>
            <a:ext cx="7245626" cy="4419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Postal Service employee may accept an award for public service or achievement, if certain conditions are met.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For example, you may not accept an award from a person or organization that has interests that may be substantially affected by your official duties.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" y="358419"/>
            <a:ext cx="8756073" cy="156182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May I have the envelope please?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79313"/>
            <a:ext cx="7280412" cy="50166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Accepting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an award for public service that complies with ethics regulations maintains the Postal Service’s reputation for trustworthiness, which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keeps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our customers coming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back.</a:t>
            </a:r>
          </a:p>
          <a:p>
            <a:pPr marL="0" indent="0">
              <a:buNone/>
            </a:pPr>
            <a:endParaRPr lang="en-US" sz="9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And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that’s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smart business.   </a:t>
            </a: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40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the Ethics Office (ethics.help@usps.gov) for guidance.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103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May I have the envelope please? </vt:lpstr>
      <vt:lpstr>May I have the envelope please? </vt:lpstr>
      <vt:lpstr>May I have the envelope please?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19</cp:revision>
  <cp:lastPrinted>2015-09-17T18:43:44Z</cp:lastPrinted>
  <dcterms:created xsi:type="dcterms:W3CDTF">2014-08-01T15:55:50Z</dcterms:created>
  <dcterms:modified xsi:type="dcterms:W3CDTF">2019-03-25T16:58:28Z</dcterms:modified>
</cp:coreProperties>
</file>