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296"/>
    <a:srgbClr val="0D5089"/>
    <a:srgbClr val="004175"/>
    <a:srgbClr val="0000FF"/>
    <a:srgbClr val="72A52D"/>
    <a:srgbClr val="004C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30" d="100"/>
          <a:sy n="130" d="100"/>
        </p:scale>
        <p:origin x="1074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YSCM_imag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6590" y="4420394"/>
            <a:ext cx="6879940" cy="1470025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89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YSCM_image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480" y="1357029"/>
            <a:ext cx="7420353" cy="1143000"/>
          </a:xfrm>
        </p:spPr>
        <p:txBody>
          <a:bodyPr anchor="t"/>
          <a:lstStyle>
            <a:lvl1pPr algn="l"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5926" y="2500029"/>
            <a:ext cx="7420353" cy="3313756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>
                <a:solidFill>
                  <a:srgbClr val="0D5089"/>
                </a:solidFill>
                <a:latin typeface="Helvetica"/>
                <a:cs typeface="Helvetica"/>
              </a:defRPr>
            </a:lvl2pPr>
            <a:lvl3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3pPr>
            <a:lvl4pPr>
              <a:defRPr>
                <a:solidFill>
                  <a:srgbClr val="0D5089"/>
                </a:solidFill>
                <a:latin typeface="Helvetica"/>
                <a:cs typeface="Helvetica"/>
              </a:defRPr>
            </a:lvl4pPr>
            <a:lvl5pPr>
              <a:defRPr>
                <a:solidFill>
                  <a:srgbClr val="0D5089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155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727B9-E0E5-C64D-B9EB-E1E6ED80DA53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605BD-D60B-8143-B545-81922F08A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54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1063" y="4413710"/>
            <a:ext cx="7700210" cy="1470025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  <a:t/>
            </a:r>
            <a:b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</a:br>
            <a: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  <a:t>Go </a:t>
            </a:r>
            <a:r>
              <a:rPr lang="en-US" sz="4400" dirty="0">
                <a:solidFill>
                  <a:srgbClr val="003296"/>
                </a:solidFill>
                <a:latin typeface="Arial"/>
                <a:ea typeface="+mn-ea"/>
              </a:rPr>
              <a:t>Green!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351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295" y="344565"/>
            <a:ext cx="7420353" cy="1416501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003296"/>
                </a:solidFill>
                <a:latin typeface="Arial"/>
                <a:ea typeface="+mn-ea"/>
              </a:rPr>
              <a:t>Go Green!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4035" y="957502"/>
            <a:ext cx="7206922" cy="5083079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 </a:t>
            </a:r>
          </a:p>
          <a:p>
            <a:pPr marL="0" indent="0">
              <a:buNone/>
            </a:pPr>
            <a:r>
              <a:rPr lang="en-US" sz="3100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These simple actions help save energy at work and at home</a:t>
            </a:r>
            <a:r>
              <a:rPr lang="en-US" sz="3100" dirty="0" smtClean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:</a:t>
            </a:r>
          </a:p>
          <a:p>
            <a:pPr marL="0" indent="0">
              <a:buNone/>
            </a:pPr>
            <a:endParaRPr lang="en-US" sz="1000" dirty="0">
              <a:solidFill>
                <a:srgbClr val="003296"/>
              </a:solidFill>
              <a:latin typeface="Arial"/>
              <a:ea typeface="Times New Roman"/>
              <a:cs typeface="Arial"/>
            </a:endParaRPr>
          </a:p>
          <a:p>
            <a:pPr marL="0" indent="0">
              <a:buNone/>
            </a:pPr>
            <a:r>
              <a:rPr lang="en-US" sz="3100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•	Turn off lights when not in use</a:t>
            </a:r>
          </a:p>
          <a:p>
            <a:pPr marL="0" indent="0">
              <a:buNone/>
            </a:pPr>
            <a:r>
              <a:rPr lang="en-US" sz="3100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•	Adjust thermostats to appropriate temperatures</a:t>
            </a:r>
          </a:p>
          <a:p>
            <a:pPr marL="0" indent="0">
              <a:buNone/>
            </a:pPr>
            <a:r>
              <a:rPr lang="en-US" sz="3100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•	Keep outside doors and windows tightly sealed</a:t>
            </a:r>
          </a:p>
          <a:p>
            <a:pPr marL="0" indent="0">
              <a:buNone/>
            </a:pPr>
            <a:r>
              <a:rPr lang="en-US" sz="3100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•	Close blinds on hot summer days</a:t>
            </a:r>
          </a:p>
          <a:p>
            <a:pPr marL="0" indent="0">
              <a:buNone/>
            </a:pPr>
            <a:r>
              <a:rPr lang="en-US" sz="3100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•	Open blinds on sunny cool days</a:t>
            </a:r>
          </a:p>
          <a:p>
            <a:pPr marL="0" indent="0">
              <a:buNone/>
            </a:pPr>
            <a:r>
              <a:rPr lang="en-US" sz="3100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•	Print on both sides of the paper </a:t>
            </a:r>
          </a:p>
          <a:p>
            <a:pPr marL="0" indent="0">
              <a:buNone/>
            </a:pPr>
            <a:r>
              <a:rPr lang="en-US" sz="3100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•	Report water leaks</a:t>
            </a:r>
          </a:p>
        </p:txBody>
      </p:sp>
    </p:spTree>
    <p:extLst>
      <p:ext uri="{BB962C8B-B14F-4D97-AF65-F5344CB8AC3E}">
        <p14:creationId xmlns:p14="http://schemas.microsoft.com/office/powerpoint/2010/main" val="3125533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4695" y="368970"/>
            <a:ext cx="7294609" cy="1143000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003296"/>
                </a:solidFill>
                <a:latin typeface="Arial"/>
                <a:ea typeface="+mn-ea"/>
              </a:rPr>
              <a:t>Go Green!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6131" y="1192696"/>
            <a:ext cx="7183773" cy="470933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800" dirty="0" smtClean="0">
              <a:solidFill>
                <a:srgbClr val="003296"/>
              </a:solidFill>
              <a:latin typeface="Arial"/>
              <a:ea typeface="Times New Roman"/>
              <a:cs typeface="Arial"/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We </a:t>
            </a:r>
            <a:r>
              <a:rPr lang="en-US" sz="2400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all need to do our part to reduce facility energy usage.  By making small changes like these, </a:t>
            </a:r>
            <a:r>
              <a:rPr lang="en-US" sz="2400" dirty="0" smtClean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postal </a:t>
            </a:r>
            <a:r>
              <a:rPr lang="en-US" sz="2400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employees have helped the Postal Service to reduce facility energy usage by 30 percent since 2003.  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1200" dirty="0">
              <a:solidFill>
                <a:srgbClr val="003296"/>
              </a:solidFill>
              <a:latin typeface="Arial"/>
              <a:ea typeface="Times New Roman"/>
              <a:cs typeface="Arial"/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At home and on the job, saving energy is SMART BUSINESS!</a:t>
            </a:r>
          </a:p>
        </p:txBody>
      </p:sp>
    </p:spTree>
    <p:extLst>
      <p:ext uri="{BB962C8B-B14F-4D97-AF65-F5344CB8AC3E}">
        <p14:creationId xmlns:p14="http://schemas.microsoft.com/office/powerpoint/2010/main" val="2602962432"/>
      </p:ext>
    </p:extLst>
  </p:cSld>
  <p:clrMapOvr>
    <a:masterClrMapping/>
  </p:clrMapOvr>
</p:sld>
</file>

<file path=ppt/theme/theme1.xml><?xml version="1.0" encoding="utf-8"?>
<a:theme xmlns:a="http://schemas.openxmlformats.org/drawingml/2006/main" name="YSBM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415</TotalTime>
  <Words>71</Words>
  <Application>Microsoft Office PowerPoint</Application>
  <PresentationFormat>On-screen Show (4:3)</PresentationFormat>
  <Paragraphs>17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Helvetica</vt:lpstr>
      <vt:lpstr>Times New Roman</vt:lpstr>
      <vt:lpstr>Wingdings</vt:lpstr>
      <vt:lpstr>YSBM_Template</vt:lpstr>
      <vt:lpstr> Go Green!</vt:lpstr>
      <vt:lpstr>Go Green!</vt:lpstr>
      <vt:lpstr>Go Green!</vt:lpstr>
    </vt:vector>
  </TitlesOfParts>
  <Company>USPS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 Cards are for Business Use ONly</dc:title>
  <dc:creator>Creative Group</dc:creator>
  <cp:lastModifiedBy>Cummins, Danne - Washington, DC</cp:lastModifiedBy>
  <cp:revision>34</cp:revision>
  <dcterms:created xsi:type="dcterms:W3CDTF">2014-08-01T15:55:50Z</dcterms:created>
  <dcterms:modified xsi:type="dcterms:W3CDTF">2018-11-14T21:36:42Z</dcterms:modified>
</cp:coreProperties>
</file>