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D5089"/>
    <a:srgbClr val="004175"/>
    <a:srgbClr val="0000FF"/>
    <a:srgbClr val="72A52D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82" y="4413710"/>
            <a:ext cx="8534399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Special </a:t>
            </a: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Treatment o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f </a:t>
            </a: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Suppliers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5"/>
            <a:ext cx="7420353" cy="14165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Special Treatment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+mn-ea"/>
              </a:rPr>
              <a:t>of </a:t>
            </a:r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Suppliers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131" y="971358"/>
            <a:ext cx="7163895" cy="53878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It is always important to be professional and courteous with suppliers.  Maintaining cordial relationships with our suppliers is good business.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8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But when a customer or supplier asks for favors, non-public information, or special access, BEWARE!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Special Treatment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+mn-ea"/>
              </a:rPr>
              <a:t>of </a:t>
            </a:r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Suppliers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096" y="895926"/>
            <a:ext cx="7230716" cy="483985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Even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 appearance of giving special treatment to a supplier can lead to a host of problems.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2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Protecting the Postal Service’s best interests is smart business. </a:t>
            </a: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</TotalTime>
  <Words>78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Special Treatment of Suppliers</vt:lpstr>
      <vt:lpstr>Special Treatment of Suppliers</vt:lpstr>
      <vt:lpstr>Special Treatment of Suppliers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Cummins, Danne - Washington, DC</cp:lastModifiedBy>
  <cp:revision>32</cp:revision>
  <dcterms:created xsi:type="dcterms:W3CDTF">2014-08-01T15:55:50Z</dcterms:created>
  <dcterms:modified xsi:type="dcterms:W3CDTF">2018-11-14T21:29:03Z</dcterms:modified>
</cp:coreProperties>
</file>