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218373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Be Nice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Be Nice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1025236"/>
            <a:ext cx="7225748" cy="51261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Say </a:t>
            </a:r>
            <a:r>
              <a:rPr lang="en-US" sz="3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Hi!  Be nice to other </a:t>
            </a:r>
            <a:r>
              <a:rPr lang="en-US" sz="3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people.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</a:t>
            </a:r>
            <a:r>
              <a:rPr lang="en-US" sz="3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can even say “Hi” to people in the hallway. </a:t>
            </a:r>
            <a:endParaRPr lang="en-US" sz="3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3296"/>
                </a:solidFill>
                <a:latin typeface="Arial"/>
              </a:rPr>
              <a:t>Being nice is smart </a:t>
            </a:r>
            <a:r>
              <a:rPr lang="en-US" sz="3600" dirty="0">
                <a:solidFill>
                  <a:srgbClr val="003296"/>
                </a:solidFill>
                <a:latin typeface="Arial"/>
              </a:rPr>
              <a:t>business</a:t>
            </a:r>
            <a:r>
              <a:rPr lang="en-US" sz="4400" dirty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4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30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Be Nice</vt:lpstr>
      <vt:lpstr>Be Nice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25</cp:revision>
  <dcterms:created xsi:type="dcterms:W3CDTF">2014-08-01T15:55:50Z</dcterms:created>
  <dcterms:modified xsi:type="dcterms:W3CDTF">2018-11-14T21:28:23Z</dcterms:modified>
</cp:coreProperties>
</file>