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175"/>
    <a:srgbClr val="72A52D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13710"/>
            <a:ext cx="9143999" cy="218373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Murals </a:t>
            </a:r>
            <a:r>
              <a:rPr lang="en-US" sz="4400" dirty="0" err="1">
                <a:solidFill>
                  <a:srgbClr val="003296"/>
                </a:solidFill>
                <a:latin typeface="Arial"/>
                <a:ea typeface="+mn-ea"/>
              </a:rPr>
              <a:t>Murals</a:t>
            </a: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 on the Walls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44566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3296"/>
                </a:solidFill>
                <a:latin typeface="Arial"/>
                <a:ea typeface="+mn-ea"/>
              </a:rPr>
              <a:t>Murals </a:t>
            </a:r>
            <a:r>
              <a:rPr lang="en-US" sz="4000" dirty="0" err="1">
                <a:solidFill>
                  <a:srgbClr val="003296"/>
                </a:solidFill>
                <a:latin typeface="Arial"/>
                <a:ea typeface="+mn-ea"/>
              </a:rPr>
              <a:t>Murals</a:t>
            </a:r>
            <a:r>
              <a:rPr lang="en-US" sz="4000" dirty="0">
                <a:solidFill>
                  <a:srgbClr val="003296"/>
                </a:solidFill>
                <a:latin typeface="Arial"/>
                <a:ea typeface="+mn-ea"/>
              </a:rPr>
              <a:t> on the Walls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277" y="900546"/>
            <a:ext cx="7420353" cy="53339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rgbClr val="004175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Postal Service’s collection of New Deal Art murals and sculptures are a vital part of America’s national heritage.  They are the only comprehensive public collection portraying the American people during the New Deal era.  </a:t>
            </a: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6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As the custodians of New Deal Art murals and sculptures, we must preserve and protect these national treasures.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38189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3296"/>
                </a:solidFill>
                <a:latin typeface="Arial"/>
              </a:rPr>
              <a:t>Murals </a:t>
            </a:r>
            <a:r>
              <a:rPr lang="en-US" sz="4000" dirty="0" err="1">
                <a:solidFill>
                  <a:srgbClr val="003296"/>
                </a:solidFill>
                <a:latin typeface="Arial"/>
              </a:rPr>
              <a:t>Murals</a:t>
            </a:r>
            <a:r>
              <a:rPr lang="en-US" sz="4000" dirty="0">
                <a:solidFill>
                  <a:srgbClr val="003296"/>
                </a:solidFill>
                <a:latin typeface="Arial"/>
              </a:rPr>
              <a:t> on the Walls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69373"/>
            <a:ext cx="7420353" cy="47387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Keeping our New Deal Art safe and secure helps us maintain the trust of the American people.  </a:t>
            </a:r>
          </a:p>
          <a:p>
            <a:pPr marL="0" indent="0">
              <a:buNone/>
            </a:pPr>
            <a:endParaRPr lang="en-US" sz="6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That’s smart business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.</a:t>
            </a:r>
            <a:endParaRPr lang="en-US" dirty="0">
              <a:solidFill>
                <a:srgbClr val="00329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89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Murals Murals on the Walls</vt:lpstr>
      <vt:lpstr>Murals Murals on the Walls</vt:lpstr>
      <vt:lpstr>Murals Murals on the Walls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24</cp:revision>
  <dcterms:created xsi:type="dcterms:W3CDTF">2014-08-01T15:55:50Z</dcterms:created>
  <dcterms:modified xsi:type="dcterms:W3CDTF">2019-03-25T16:55:58Z</dcterms:modified>
</cp:coreProperties>
</file>