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218373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Give Goodwill and Good Wishes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Give Goodwill and Good Wishes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955963"/>
            <a:ext cx="7176052" cy="49460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coworker has an upcoming birthday to celebrate, consider passing a cake and a card, but not the hat.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regulations allow contributions up to $10 for food and refreshments only for these events.  Over the course of a year, however, many small contributions can mean a lot of money.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38189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Give Goodwill and Good Wishes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27808"/>
            <a:ext cx="7225747" cy="4738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Show your coworkers you care without costing your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coworkers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their hard earned money.  </a:t>
            </a:r>
          </a:p>
          <a:p>
            <a:pPr marL="0" indent="0">
              <a:buNone/>
            </a:pPr>
            <a:endParaRPr lang="en-US" sz="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This will boost morale – and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that’s smart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business.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  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105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Give Goodwill and Good Wishes</vt:lpstr>
      <vt:lpstr>Give Goodwill and Good Wishes</vt:lpstr>
      <vt:lpstr>Give Goodwill and Good Wishes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23</cp:revision>
  <dcterms:created xsi:type="dcterms:W3CDTF">2014-08-01T15:55:50Z</dcterms:created>
  <dcterms:modified xsi:type="dcterms:W3CDTF">2019-03-25T16:55:33Z</dcterms:modified>
</cp:coreProperties>
</file>