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218373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What’s Thicker than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Blood?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What’s Thicker than </a:t>
            </a:r>
            <a:r>
              <a:rPr lang="en-US" sz="4000" dirty="0" smtClean="0">
                <a:solidFill>
                  <a:srgbClr val="003296"/>
                </a:solidFill>
                <a:latin typeface="Arial"/>
                <a:ea typeface="+mn-ea"/>
              </a:rPr>
              <a:t>Blood?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83673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Never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use your postal position to help your relatives or your friends get a job or a contract with the Postal Service.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6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you know about an opportunity, get in and get out fast!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6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Tell them where to find information, and then let the official USPS process unfold.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38189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</a:rPr>
              <a:t>What’s Thicker than </a:t>
            </a:r>
            <a:r>
              <a:rPr lang="en-US" sz="4000" dirty="0" smtClean="0">
                <a:solidFill>
                  <a:srgbClr val="003296"/>
                </a:solidFill>
                <a:latin typeface="Arial"/>
              </a:rPr>
              <a:t>Blood?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886245"/>
            <a:ext cx="7215808" cy="4738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When you avoid giving your relatives and friends special treatment, you show our customers and prospective employees that Postal Service employees have integrity – and that’s smart business.  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guidance.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103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What’s Thicker than Blood?</vt:lpstr>
      <vt:lpstr>What’s Thicker than Blood?</vt:lpstr>
      <vt:lpstr>What’s Thicker than Blood?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21</cp:revision>
  <dcterms:created xsi:type="dcterms:W3CDTF">2014-08-01T15:55:50Z</dcterms:created>
  <dcterms:modified xsi:type="dcterms:W3CDTF">2018-11-14T20:49:37Z</dcterms:modified>
</cp:coreProperties>
</file>