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/>
                <a:ea typeface="Calibri"/>
              </a:rPr>
              <a:t/>
            </a:r>
            <a:br>
              <a:rPr lang="en-US" sz="4400" b="1" dirty="0" smtClean="0"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Looking for a second job?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Looking for a second job?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3340"/>
            <a:ext cx="7420353" cy="53266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employee must obtain prior approval from the Ethics Office before engaging in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certain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types of outside employment or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business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activities.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jobs that require prior approval are those with a company with whom the employee has official postal dealings, a company whose interests are substantially dependent upon postal rates, fees or classification, or a company that is substantially dependent on providing goods or services to the Postal Service.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Looking for a second job?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964123"/>
            <a:ext cx="7205869" cy="556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Avoiding outside employment that creates a conflict of interest preserves the Postal Service’s reputation for fairness and honesty.  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that’s smart business. 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20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123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Looking for a second job?</vt:lpstr>
      <vt:lpstr>Looking for a second job?</vt:lpstr>
      <vt:lpstr>Looking for a second job?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32</cp:revision>
  <dcterms:created xsi:type="dcterms:W3CDTF">2014-08-01T15:55:50Z</dcterms:created>
  <dcterms:modified xsi:type="dcterms:W3CDTF">2019-03-25T16:52:23Z</dcterms:modified>
</cp:coreProperties>
</file>