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FFFFFF"/>
    <a:srgbClr val="004175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Arial"/>
                <a:ea typeface="Calibri"/>
              </a:rPr>
              <a:t/>
            </a:r>
            <a:br>
              <a:rPr lang="en-US" sz="4400" b="1" dirty="0" smtClean="0">
                <a:latin typeface="Arial"/>
                <a:ea typeface="Calibri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Calibri"/>
              </a:rPr>
              <a:t>You work where?!?!?!</a:t>
            </a:r>
            <a:endParaRPr lang="en-US" sz="4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>You work where?!?!?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15014"/>
            <a:ext cx="7420353" cy="498400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Postal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Service employees are prohibited from working for our competitors that deliver </a:t>
            </a:r>
            <a:r>
              <a:rPr lang="en-US" sz="2400" dirty="0" err="1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mailable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 matter or for a Commercial Mail Receiving Agency (CMRA) in any capacity.  </a:t>
            </a: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Examples of our competitors include FedEx and UPS.   The UPS Store is an example of a CMRA. 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>You work where?!?!?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36" y="994941"/>
            <a:ext cx="7245625" cy="50569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000" dirty="0" smtClean="0">
              <a:solidFill>
                <a:srgbClr val="004175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When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 decline a second job with one of our competitors, you avoid a conflict of interest and contribute to the financial success of the Postal Service. </a:t>
            </a:r>
          </a:p>
          <a:p>
            <a:pPr marL="0" indent="0"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</a:rPr>
              <a:t>And that’s smart business. </a:t>
            </a:r>
            <a:endParaRPr lang="en-US" sz="24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</a:t>
            </a:r>
            <a:r>
              <a:rPr lang="en-US" sz="20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Ethics Office (ethics.help@usps.gov) for guidance.</a:t>
            </a:r>
            <a:endParaRPr lang="en-US" sz="2000" i="1" dirty="0" smtClean="0">
              <a:solidFill>
                <a:srgbClr val="003296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99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You work where?!?!?!</vt:lpstr>
      <vt:lpstr>You work where?!?!?</vt:lpstr>
      <vt:lpstr>You work where?!?!?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30</cp:revision>
  <dcterms:created xsi:type="dcterms:W3CDTF">2014-08-01T15:55:50Z</dcterms:created>
  <dcterms:modified xsi:type="dcterms:W3CDTF">2019-03-25T16:50:10Z</dcterms:modified>
</cp:coreProperties>
</file>