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22418A"/>
    <a:srgbClr val="0F4D96"/>
    <a:srgbClr val="004C88"/>
    <a:srgbClr val="0D5089"/>
    <a:srgbClr val="004175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/>
                <a:ea typeface="Calibri"/>
              </a:rPr>
              <a:t/>
            </a:r>
            <a:br>
              <a:rPr lang="en-US" sz="4400" b="1" dirty="0" smtClean="0"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Ask Before You Volunteer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Ask Before You Volunteer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30" y="976183"/>
            <a:ext cx="7420353" cy="53553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for guidance before engaging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 certain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volunteer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activities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because there are ethics regulations that may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apply: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You may not work on a postal matter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				involving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organization with which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you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are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	volunteering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912813" lvl="2" indent="-450850"/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are also restricted from appearing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before the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or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federal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government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on behalf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of the organization with which you are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volunteering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  </a:t>
            </a:r>
          </a:p>
          <a:p>
            <a:pPr marL="0" indent="0">
              <a:buNone/>
            </a:pPr>
            <a:endParaRPr lang="en-US" sz="24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Ask Before You Volunteer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023626"/>
            <a:ext cx="7215808" cy="5056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	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You may not use official time or postal 		equipment in furtherance of the volunteer 		activity.  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Avoiding the use of official time or postal equipment for the private gain of an outside organization conserves Postal Service 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assets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that’s smart business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8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Ask Before You Volunteer</vt:lpstr>
      <vt:lpstr>Ask Before You Volunteer</vt:lpstr>
      <vt:lpstr>Ask Before You Volunteer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32</cp:revision>
  <dcterms:created xsi:type="dcterms:W3CDTF">2014-08-01T15:55:50Z</dcterms:created>
  <dcterms:modified xsi:type="dcterms:W3CDTF">2019-03-25T16:43:26Z</dcterms:modified>
</cp:coreProperties>
</file>