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BCC9E3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"/>
                <a:ea typeface="Calibri"/>
              </a:rPr>
              <a:t/>
            </a:r>
            <a:br>
              <a:rPr lang="en-US" sz="4400" b="1" dirty="0" smtClean="0"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May I ask you for a favor?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May I ask you for a favor?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1025236"/>
            <a:ext cx="7126356" cy="48075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When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get this question, stop and think before you act.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Using your postal contacts or position to help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 relative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or friend may be a misuse of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 position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would provide the help for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anyone,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it’s probably fine. 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May I ask you for a favor?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1501420"/>
            <a:ext cx="7235687" cy="452530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But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, if you are doing it because of the person asking for the favor, you are providing special access and misusing your position. </a:t>
            </a:r>
            <a:endParaRPr lang="en-US" sz="2400" dirty="0">
              <a:solidFill>
                <a:srgbClr val="003296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Providing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a level playing field for all of customers and suppliers enhances Postal Service’s reputation for fairness and honesty in 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business.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And that’s smart business.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the Ethics Office (ethics.help@usps.gov) for </a:t>
            </a: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more guidance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18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126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May I ask you for a favor?</vt:lpstr>
      <vt:lpstr>May I ask you for a favor?</vt:lpstr>
      <vt:lpstr>May I ask you for a favor?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23</cp:revision>
  <dcterms:created xsi:type="dcterms:W3CDTF">2014-08-01T15:55:50Z</dcterms:created>
  <dcterms:modified xsi:type="dcterms:W3CDTF">2019-03-25T16:40:39Z</dcterms:modified>
</cp:coreProperties>
</file>