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BCC9E3"/>
    <a:srgbClr val="004175"/>
    <a:srgbClr val="72A52D"/>
    <a:srgbClr val="0D5089"/>
    <a:srgbClr val="004C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42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3/25/2019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Arial"/>
                <a:ea typeface="Calibri"/>
              </a:rPr>
              <a:t/>
            </a:r>
            <a:br>
              <a:rPr lang="en-US" sz="4400" b="1" dirty="0" smtClean="0">
                <a:latin typeface="Arial"/>
                <a:ea typeface="Calibri"/>
              </a:rPr>
            </a:br>
            <a:r>
              <a:rPr lang="en-US" sz="4400" dirty="0" smtClean="0">
                <a:solidFill>
                  <a:srgbClr val="003296"/>
                </a:solidFill>
                <a:latin typeface="Arial"/>
                <a:ea typeface="Calibri"/>
              </a:rPr>
              <a:t>May I ask you for a favor?</a:t>
            </a:r>
            <a:endParaRPr lang="en-US" sz="4400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44566"/>
            <a:ext cx="7420353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3296"/>
                </a:solidFill>
                <a:latin typeface="Arial"/>
                <a:ea typeface="Calibri"/>
              </a:rPr>
              <a:t>May I ask you for a favor?</a:t>
            </a:r>
            <a:endParaRPr lang="en-US" dirty="0">
              <a:solidFill>
                <a:srgbClr val="00329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35" y="1025236"/>
            <a:ext cx="7126356" cy="480752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When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you get this question, stop and think before you act.  </a:t>
            </a:r>
            <a:endParaRPr lang="en-US" sz="2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endParaRPr lang="en-US" sz="8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Using your postal contacts or position to help </a:t>
            </a: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 relative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or friend may be a misuse of </a:t>
            </a: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your position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.  </a:t>
            </a:r>
            <a:endParaRPr lang="en-US" sz="2400" dirty="0" smtClean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8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If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you would provide the help for </a:t>
            </a: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anyone, 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it’s probably fine.  </a:t>
            </a: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58420"/>
            <a:ext cx="7420353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3296"/>
                </a:solidFill>
                <a:latin typeface="Arial"/>
                <a:ea typeface="Calibri"/>
              </a:rPr>
              <a:t>May I ask you for a favor?</a:t>
            </a:r>
            <a:endParaRPr lang="en-US" dirty="0">
              <a:solidFill>
                <a:srgbClr val="00329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4035" y="1501420"/>
            <a:ext cx="7235687" cy="452530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But</a:t>
            </a: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, if you are doing it because of the person asking for the favor, you are providing special access and misusing your position. </a:t>
            </a:r>
            <a:endParaRPr lang="en-US" sz="2400" dirty="0">
              <a:solidFill>
                <a:srgbClr val="003296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rgbClr val="003296"/>
              </a:solidFill>
              <a:latin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/>
              </a:rPr>
              <a:t>Providing </a:t>
            </a:r>
            <a:r>
              <a:rPr lang="en-US" sz="2400" dirty="0">
                <a:solidFill>
                  <a:srgbClr val="003296"/>
                </a:solidFill>
                <a:latin typeface="Arial"/>
              </a:rPr>
              <a:t>a level playing field for all of customers and suppliers enhances Postal Service’s reputation for fairness and honesty in </a:t>
            </a:r>
            <a:r>
              <a:rPr lang="en-US" sz="2400" dirty="0" smtClean="0">
                <a:solidFill>
                  <a:srgbClr val="003296"/>
                </a:solidFill>
                <a:latin typeface="Arial"/>
              </a:rPr>
              <a:t>business.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solidFill>
                  <a:srgbClr val="003296"/>
                </a:solidFill>
                <a:latin typeface="Arial"/>
              </a:rPr>
              <a:t>And that’s smart business.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r>
              <a:rPr lang="en-US" sz="1800" i="1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Contact the Ethics Office (ethics.help@usps.gov) for </a:t>
            </a:r>
            <a:r>
              <a:rPr lang="en-US" sz="1800" i="1" dirty="0" smtClean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more guidance</a:t>
            </a:r>
            <a:r>
              <a:rPr lang="en-US" sz="1800" i="1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.</a:t>
            </a:r>
            <a:endParaRPr lang="en-US" sz="1800" i="1" dirty="0" smtClean="0">
              <a:solidFill>
                <a:srgbClr val="003296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126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YSBM_Template</vt:lpstr>
      <vt:lpstr> May I ask you for a favor?</vt:lpstr>
      <vt:lpstr>May I ask you for a favor?</vt:lpstr>
      <vt:lpstr>May I ask you for a favor?</vt:lpstr>
    </vt:vector>
  </TitlesOfParts>
  <Company>USPS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Johnson, Brittany M - Washington, DC</cp:lastModifiedBy>
  <cp:revision>23</cp:revision>
  <dcterms:created xsi:type="dcterms:W3CDTF">2014-08-01T15:55:50Z</dcterms:created>
  <dcterms:modified xsi:type="dcterms:W3CDTF">2019-03-25T16:40:39Z</dcterms:modified>
</cp:coreProperties>
</file>