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F49406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Don’t Try This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at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Home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3999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Don’t Try This </a:t>
            </a:r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at </a:t>
            </a:r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Home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965" y="948629"/>
            <a:ext cx="8023411" cy="52166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One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out of every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three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retirement party flyers violates the ethics regulations.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7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Before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post it, run it by the Ethics Office (ethics.help@usps.gov).  There’s no reason not to do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it.</a:t>
            </a: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420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</a:rPr>
              <a:t>Don’t Try This </a:t>
            </a:r>
            <a:r>
              <a:rPr lang="en-US" sz="4000" dirty="0" smtClean="0">
                <a:solidFill>
                  <a:srgbClr val="003296"/>
                </a:solidFill>
                <a:latin typeface="Arial"/>
              </a:rPr>
              <a:t>at 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>Home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32904"/>
            <a:ext cx="7420353" cy="47305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Getting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it right the first time saves time and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effort.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nd that’s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smart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business.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61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Don’t Try This at Home </vt:lpstr>
      <vt:lpstr>Don’t Try This at Home</vt:lpstr>
      <vt:lpstr>Don’t Try This at Home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22</cp:revision>
  <dcterms:created xsi:type="dcterms:W3CDTF">2014-08-01T15:55:50Z</dcterms:created>
  <dcterms:modified xsi:type="dcterms:W3CDTF">2019-03-25T16:31:58Z</dcterms:modified>
</cp:coreProperties>
</file>