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Return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to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Sender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Return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to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Sender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55964"/>
            <a:ext cx="7420353" cy="51954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What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should you do with a prohibited gift from a postal customer or vendor?  Always say “thank you,” and then you have a choice to make.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may pay the gift giver the market value of the gift, or you may return it.</a:t>
            </a: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Return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to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404" y="922066"/>
            <a:ext cx="7420353" cy="51739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3296"/>
                </a:solidFill>
                <a:latin typeface="Arial"/>
              </a:rPr>
              <a:t>When </a:t>
            </a:r>
            <a:r>
              <a:rPr lang="en-US" sz="3500" dirty="0">
                <a:solidFill>
                  <a:srgbClr val="003296"/>
                </a:solidFill>
                <a:latin typeface="Arial"/>
              </a:rPr>
              <a:t>you refrain from accepting prohibited gifts from an outside source, you strengthen the Postal Service’s reputation for transparency, fairness, and </a:t>
            </a:r>
            <a:r>
              <a:rPr lang="en-US" sz="3500" dirty="0" smtClean="0">
                <a:solidFill>
                  <a:srgbClr val="003296"/>
                </a:solidFill>
                <a:latin typeface="Arial"/>
              </a:rPr>
              <a:t>honesty.</a:t>
            </a:r>
          </a:p>
          <a:p>
            <a:pPr marL="0" indent="0">
              <a:buNone/>
            </a:pPr>
            <a:endParaRPr lang="en-US" sz="9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3500" dirty="0">
                <a:solidFill>
                  <a:srgbClr val="003296"/>
                </a:solidFill>
                <a:latin typeface="Arial"/>
              </a:rPr>
              <a:t>that’s </a:t>
            </a:r>
            <a:r>
              <a:rPr lang="en-US" sz="3500" dirty="0" smtClean="0">
                <a:solidFill>
                  <a:srgbClr val="003296"/>
                </a:solidFill>
                <a:latin typeface="Arial"/>
              </a:rPr>
              <a:t>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 – the ethics team routinely drafts </a:t>
            </a: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gift-return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letters.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104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Return to Sender  </vt:lpstr>
      <vt:lpstr>Return to Sender</vt:lpstr>
      <vt:lpstr>Return to Sender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2015-09-17T18:45:00Z</cp:lastPrinted>
  <dcterms:created xsi:type="dcterms:W3CDTF">2014-08-01T15:55:50Z</dcterms:created>
  <dcterms:modified xsi:type="dcterms:W3CDTF">2019-03-25T16:29:57Z</dcterms:modified>
</cp:coreProperties>
</file>