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DDF0B3-2697-490E-A982-17D7B06227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805A2C-E33A-4F7B-9D4F-5086E7B82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8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5A2C-E33A-4F7B-9D4F-5086E7B820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413710"/>
            <a:ext cx="8534399" cy="1819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There’s </a:t>
            </a:r>
            <a:r>
              <a:rPr lang="en-US" dirty="0" smtClean="0">
                <a:solidFill>
                  <a:srgbClr val="003296"/>
                </a:solidFill>
              </a:rPr>
              <a:t>No </a:t>
            </a:r>
            <a:r>
              <a:rPr lang="en-US" dirty="0">
                <a:solidFill>
                  <a:srgbClr val="003296"/>
                </a:solidFill>
              </a:rPr>
              <a:t>S</a:t>
            </a:r>
            <a:r>
              <a:rPr lang="en-US" dirty="0" smtClean="0">
                <a:solidFill>
                  <a:srgbClr val="003296"/>
                </a:solidFill>
              </a:rPr>
              <a:t>uch </a:t>
            </a:r>
            <a:r>
              <a:rPr lang="en-US" dirty="0">
                <a:solidFill>
                  <a:srgbClr val="003296"/>
                </a:solidFill>
              </a:rPr>
              <a:t>T</a:t>
            </a:r>
            <a:r>
              <a:rPr lang="en-US" dirty="0" smtClean="0">
                <a:solidFill>
                  <a:srgbClr val="003296"/>
                </a:solidFill>
              </a:rPr>
              <a:t>hing as a Free Trip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" y="344566"/>
            <a:ext cx="860367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</a:rPr>
              <a:t>There’s No Such Thing </a:t>
            </a:r>
            <a:r>
              <a:rPr lang="en-US" sz="4000" dirty="0" smtClean="0">
                <a:solidFill>
                  <a:srgbClr val="003296"/>
                </a:solidFill>
              </a:rPr>
              <a:t>as a </a:t>
            </a:r>
            <a:r>
              <a:rPr lang="en-US" sz="4000" dirty="0">
                <a:solidFill>
                  <a:srgbClr val="003296"/>
                </a:solidFill>
              </a:rPr>
              <a:t>Free </a:t>
            </a:r>
            <a:r>
              <a:rPr lang="en-US" sz="4000" dirty="0" smtClean="0">
                <a:solidFill>
                  <a:srgbClr val="003296"/>
                </a:solidFill>
              </a:rPr>
              <a:t>Trip</a:t>
            </a:r>
            <a:r>
              <a:rPr lang="en-US" sz="48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003296"/>
                </a:solidFill>
                <a:latin typeface="Arial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25483"/>
            <a:ext cx="7420353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employee is prohibited from accepting free travel or lodging from an outside source.  </a:t>
            </a: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Either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funds or personal funds must be used to pay for an employee’s travel to a conference, symposium, or other event. </a:t>
            </a: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419"/>
            <a:ext cx="9143999" cy="144267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3296"/>
                </a:solidFill>
              </a:rPr>
              <a:t>There’s No Such Thing a</a:t>
            </a:r>
            <a:r>
              <a:rPr lang="en-US" sz="3600" dirty="0" smtClean="0">
                <a:solidFill>
                  <a:srgbClr val="003296"/>
                </a:solidFill>
              </a:rPr>
              <a:t>s a </a:t>
            </a:r>
            <a:r>
              <a:rPr lang="en-US" sz="3600" dirty="0">
                <a:solidFill>
                  <a:srgbClr val="003296"/>
                </a:solidFill>
              </a:rPr>
              <a:t>Free </a:t>
            </a:r>
            <a:r>
              <a:rPr lang="en-US" sz="3600" dirty="0" smtClean="0">
                <a:solidFill>
                  <a:srgbClr val="003296"/>
                </a:solidFill>
              </a:rPr>
              <a:t>Trip</a:t>
            </a:r>
            <a:r>
              <a:rPr lang="en-US" sz="48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217" y="900544"/>
            <a:ext cx="7209031" cy="54074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When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you refrain from accepting prohibited gifts from an outside source, you strengthen the Postal Service’s reputation for transparency, fairness, and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honesty.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smart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business.   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800" i="1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101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There’s No Such Thing as a Free Trip </vt:lpstr>
      <vt:lpstr>There’s No Such Thing as a Free Trip </vt:lpstr>
      <vt:lpstr>There’s No Such Thing as a Free Trip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20</cp:revision>
  <cp:lastPrinted>2015-09-17T18:40:47Z</cp:lastPrinted>
  <dcterms:created xsi:type="dcterms:W3CDTF">2014-08-01T15:55:50Z</dcterms:created>
  <dcterms:modified xsi:type="dcterms:W3CDTF">2019-03-25T16:28:56Z</dcterms:modified>
</cp:coreProperties>
</file>