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254" y="4413710"/>
            <a:ext cx="8816741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Chocolate is not Perishable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83" y="344566"/>
            <a:ext cx="879749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Chocolate is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not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Perishable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13494"/>
            <a:ext cx="7420353" cy="4424516"/>
          </a:xfrm>
        </p:spPr>
        <p:txBody>
          <a:bodyPr>
            <a:noAutofit/>
          </a:bodyPr>
          <a:lstStyle/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If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you receive a perishable gift from a postal customer or supplier valued at more than $20.00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, you have more choices than just returning it or paying for it.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You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may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also donate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it to an appropriate charity, share it with the office, or destroy it.  </a:t>
            </a:r>
            <a:endParaRPr lang="en-US" sz="28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08" y="289594"/>
            <a:ext cx="8518358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Chocolate is not Perishable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94721"/>
            <a:ext cx="7420353" cy="4496257"/>
          </a:xfrm>
        </p:spPr>
        <p:txBody>
          <a:bodyPr>
            <a:noAutofit/>
          </a:bodyPr>
          <a:lstStyle/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 perishable gift is an item that would perish in the process of returning it to the sender.  </a:t>
            </a: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bouquet of fresh-cut flowers or fruit is a perishable gift. A box of cookies or chocolate,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even if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there’s fruit in it, is not a perishable gift.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Knowing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difference is smart business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 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Ethics Office (ethics.help@usps.gov) for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more guidance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  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118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Chocolate is not Perishable  </vt:lpstr>
      <vt:lpstr>Chocolate is not Perishable</vt:lpstr>
      <vt:lpstr>Chocolate is not Perishable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31</cp:revision>
  <cp:lastPrinted>2015-09-04T02:54:23Z</cp:lastPrinted>
  <dcterms:created xsi:type="dcterms:W3CDTF">2014-08-01T15:55:50Z</dcterms:created>
  <dcterms:modified xsi:type="dcterms:W3CDTF">2018-11-14T20:16:45Z</dcterms:modified>
</cp:coreProperties>
</file>