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55" y="4413710"/>
            <a:ext cx="8917857" cy="1470025"/>
          </a:xfrm>
        </p:spPr>
        <p:txBody>
          <a:bodyPr>
            <a:normAutofit fontScale="90000"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5400" dirty="0" smtClean="0">
                <a:solidFill>
                  <a:srgbClr val="003296"/>
                </a:solidFill>
                <a:latin typeface="Arial"/>
                <a:ea typeface="Calibri"/>
              </a:rPr>
              <a:t>Leave Your Campaign Buttons at Home</a:t>
            </a:r>
            <a:r>
              <a:rPr lang="en-US" sz="4800" dirty="0">
                <a:latin typeface="Arial"/>
                <a:ea typeface="Calibri"/>
                <a:cs typeface="Times New Roman"/>
              </a:rPr>
              <a:t/>
            </a:r>
            <a:br>
              <a:rPr lang="en-US" sz="4800" dirty="0">
                <a:latin typeface="Arial"/>
                <a:ea typeface="Calibri"/>
                <a:cs typeface="Times New Roman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0" y="344566"/>
            <a:ext cx="8917858" cy="1143000"/>
          </a:xfrm>
        </p:spPr>
        <p:txBody>
          <a:bodyPr>
            <a:no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Leave Your Campaign Buttons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at </a:t>
            </a:r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Home</a:t>
            </a:r>
            <a:endParaRPr lang="en-US" sz="4000" dirty="0">
              <a:solidFill>
                <a:srgbClr val="003296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762" y="1177636"/>
            <a:ext cx="8131278" cy="4419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Wearing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partisan political button or t-shirt at work is political activity, and it violates the Hatch Act.  </a:t>
            </a:r>
          </a:p>
          <a:p>
            <a:pPr marL="0" indent="0">
              <a:buNone/>
            </a:pPr>
            <a:endParaRPr lang="en-US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0" y="358420"/>
            <a:ext cx="8986684" cy="1143000"/>
          </a:xfrm>
        </p:spPr>
        <p:txBody>
          <a:bodyPr>
            <a:no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Leave Your Campaign Buttons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at </a:t>
            </a:r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Home</a:t>
            </a:r>
            <a:endParaRPr lang="en-US" sz="4000" dirty="0">
              <a:solidFill>
                <a:srgbClr val="003296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6" y="1706880"/>
            <a:ext cx="7973570" cy="4125884"/>
          </a:xfrm>
        </p:spPr>
        <p:txBody>
          <a:bodyPr>
            <a:normAutofit/>
          </a:bodyPr>
          <a:lstStyle/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Such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items will offend some of our customers and may affect their shipping decisions. 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Keeping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your political views to yourself is smart business. 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Contact 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the Ethics Office (ethics.help@usps.gov) for more information about the Hatch Act.  </a:t>
            </a:r>
            <a:endParaRPr lang="en-US" sz="2000" i="1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78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Leave Your Campaign Buttons at Home  </vt:lpstr>
      <vt:lpstr>Leave Your Campaign Buttons at Home</vt:lpstr>
      <vt:lpstr>Leave Your Campaign Buttons at Home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22</cp:revision>
  <dcterms:created xsi:type="dcterms:W3CDTF">2014-08-01T15:55:50Z</dcterms:created>
  <dcterms:modified xsi:type="dcterms:W3CDTF">2019-03-25T16:26:39Z</dcterms:modified>
</cp:coreProperties>
</file>