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F49406"/>
    <a:srgbClr val="004175"/>
    <a:srgbClr val="72A52D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132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11/14/2018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155" y="4413710"/>
            <a:ext cx="8917857" cy="1470025"/>
          </a:xfrm>
        </p:spPr>
        <p:txBody>
          <a:bodyPr>
            <a:normAutofit fontScale="90000"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sz="4900" dirty="0" smtClean="0">
                <a:solidFill>
                  <a:srgbClr val="003296"/>
                </a:solidFill>
                <a:latin typeface="Arial"/>
                <a:ea typeface="Calibri"/>
              </a:rPr>
              <a:t/>
            </a:r>
            <a:br>
              <a:rPr lang="en-US" sz="4900" dirty="0" smtClean="0">
                <a:solidFill>
                  <a:srgbClr val="003296"/>
                </a:solidFill>
                <a:latin typeface="Arial"/>
                <a:ea typeface="Calibri"/>
              </a:rPr>
            </a:br>
            <a:r>
              <a:rPr lang="en-US" sz="4900" dirty="0" smtClean="0">
                <a:solidFill>
                  <a:srgbClr val="003296"/>
                </a:solidFill>
                <a:latin typeface="Arial"/>
                <a:ea typeface="Calibri"/>
              </a:rPr>
              <a:t>Don’t Mix Money with Politics</a:t>
            </a:r>
            <a:r>
              <a:rPr lang="en-US" sz="4800" dirty="0">
                <a:latin typeface="Arial"/>
                <a:ea typeface="Calibri"/>
                <a:cs typeface="Times New Roman"/>
              </a:rPr>
              <a:t/>
            </a:r>
            <a:br>
              <a:rPr lang="en-US" sz="4800" dirty="0">
                <a:latin typeface="Arial"/>
                <a:ea typeface="Calibri"/>
                <a:cs typeface="Times New Roman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90" y="344566"/>
            <a:ext cx="8917858" cy="1143000"/>
          </a:xfrm>
        </p:spPr>
        <p:txBody>
          <a:bodyPr>
            <a:no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Don’t Mix Money with Politics</a:t>
            </a:r>
            <a:endParaRPr lang="en-US" sz="4000" dirty="0">
              <a:solidFill>
                <a:srgbClr val="003296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8762" y="1487566"/>
            <a:ext cx="8131278" cy="4419599"/>
          </a:xfrm>
        </p:spPr>
        <p:txBody>
          <a:bodyPr>
            <a:normAutofit/>
          </a:bodyPr>
          <a:lstStyle/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685800" marR="0" indent="-571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The Hatch Act prohibits a Postal Service employee from soliciting, accepting, or receiving political contributions at all times, even </a:t>
            </a:r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when using </a:t>
            </a:r>
            <a:r>
              <a:rPr lang="en-US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a personal email account or social media account.  </a:t>
            </a:r>
            <a:endParaRPr lang="en-US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685800" marR="0" indent="-57150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en-US" dirty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0" indent="0">
              <a:buNone/>
            </a:pPr>
            <a:endParaRPr lang="en-US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solidFill>
                <a:srgbClr val="00329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490" y="358420"/>
            <a:ext cx="8986684" cy="1143000"/>
          </a:xfrm>
        </p:spPr>
        <p:txBody>
          <a:bodyPr>
            <a:noAutofit/>
          </a:bodyPr>
          <a:lstStyle/>
          <a:p>
            <a:pPr marR="0" lvl="0" algn="ctr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srgbClr val="003296"/>
                </a:solidFill>
                <a:latin typeface="Arial"/>
                <a:ea typeface="Calibri"/>
              </a:rPr>
              <a:t>Don’t Mix Money with Politics</a:t>
            </a:r>
            <a:endParaRPr lang="en-US" sz="4000" dirty="0">
              <a:solidFill>
                <a:srgbClr val="003296"/>
              </a:solidFill>
              <a:effectLst/>
              <a:latin typeface="Arial"/>
              <a:ea typeface="Calibri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6" y="1052945"/>
            <a:ext cx="7973570" cy="4779819"/>
          </a:xfrm>
        </p:spPr>
        <p:txBody>
          <a:bodyPr>
            <a:normAutofit/>
          </a:bodyPr>
          <a:lstStyle/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Media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stories about postal employees violating the Hatch Act undermine the public’s trust and confidence in the Postal Service.  </a:t>
            </a: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Customers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ship with us because they trust us.  </a:t>
            </a:r>
            <a:endParaRPr lang="en-US" sz="2400" dirty="0" smtClean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rgbClr val="003296"/>
              </a:solidFill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Maintaining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the public’s trust is smart business.  </a:t>
            </a:r>
            <a:endParaRPr lang="en-US" sz="2400" dirty="0">
              <a:latin typeface="Arial"/>
              <a:ea typeface="Calibri"/>
              <a:cs typeface="Times New Roman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600" dirty="0">
                <a:latin typeface="Arial"/>
                <a:ea typeface="Calibri"/>
                <a:cs typeface="Arial"/>
              </a:rPr>
              <a:t> </a:t>
            </a:r>
            <a:endParaRPr lang="en-US" sz="2600" dirty="0" smtClean="0">
              <a:latin typeface="Arial"/>
              <a:ea typeface="Calibri"/>
              <a:cs typeface="Arial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600" dirty="0">
              <a:latin typeface="Arial"/>
              <a:ea typeface="Calibri"/>
              <a:cs typeface="Times New Roman"/>
            </a:endParaRPr>
          </a:p>
          <a:p>
            <a:pPr marL="11430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i="1" dirty="0">
                <a:solidFill>
                  <a:srgbClr val="003296"/>
                </a:solidFill>
                <a:latin typeface="Arial"/>
                <a:ea typeface="Calibri"/>
                <a:cs typeface="Arial"/>
              </a:rPr>
              <a:t>Contact the Ethics Office (ethics.help@usps.gov) for more information about the Hatch Act.  </a:t>
            </a:r>
            <a:endParaRPr lang="en-US" sz="2000" i="1" dirty="0">
              <a:solidFill>
                <a:srgbClr val="003296"/>
              </a:solidFill>
              <a:latin typeface="Arial"/>
              <a:ea typeface="Calibri"/>
              <a:cs typeface="Times New Roman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</TotalTime>
  <Words>80</Words>
  <Application>Microsoft Office PowerPoint</Application>
  <PresentationFormat>On-screen Show 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 Don’t Mix Money with Politics  </vt:lpstr>
      <vt:lpstr>Don’t Mix Money with Politics</vt:lpstr>
      <vt:lpstr>Don’t Mix Money with Politics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Cummins, Danne - Washington, DC</cp:lastModifiedBy>
  <cp:revision>20</cp:revision>
  <dcterms:created xsi:type="dcterms:W3CDTF">2014-08-01T15:55:50Z</dcterms:created>
  <dcterms:modified xsi:type="dcterms:W3CDTF">2018-11-14T20:08:25Z</dcterms:modified>
</cp:coreProperties>
</file>