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C88"/>
    <a:srgbClr val="F49406"/>
    <a:srgbClr val="72A52D"/>
    <a:srgbClr val="004175"/>
    <a:srgbClr val="0D50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solidFill>
                  <a:srgbClr val="003296"/>
                </a:solidFill>
                <a:latin typeface="Arial"/>
              </a:rPr>
              <a:t>Is it too close for privacy?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44566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</a:rPr>
              <a:t>Is it too close for privacy?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313" y="1052945"/>
            <a:ext cx="7643850" cy="5347854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50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50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It’s our job to protect the privacy of our customers.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5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50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In </a:t>
            </a:r>
            <a:r>
              <a:rPr lang="en-US" sz="50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any face-to-face transaction with a customer, cardholder information can become vulnerable in several ways.  Postal Service employees must be alert for attempts to illegally obtain payment card data. </a:t>
            </a:r>
            <a:endParaRPr lang="en-US" sz="50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25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50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Here’s how it could happen:  </a:t>
            </a:r>
            <a:endParaRPr lang="en-US" sz="50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50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Taking </a:t>
            </a:r>
            <a:r>
              <a:rPr lang="en-US" sz="50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 photo of payment cards with mobile </a:t>
            </a:r>
            <a:r>
              <a:rPr lang="en-US" sz="50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phones;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50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Observing </a:t>
            </a:r>
            <a:r>
              <a:rPr lang="en-US" sz="50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memorizing a primary account </a:t>
            </a:r>
            <a:r>
              <a:rPr lang="en-US" sz="50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number; 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50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Using </a:t>
            </a:r>
            <a:r>
              <a:rPr lang="en-US" sz="50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 skimmer to electronically copy magnetic stripe </a:t>
            </a:r>
            <a:r>
              <a:rPr lang="en-US" sz="50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data.</a:t>
            </a:r>
            <a:endParaRPr lang="en-US" sz="50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Is it too close for privacy?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66800"/>
            <a:ext cx="7420353" cy="49599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6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When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helping someone at the counter, retail associates may need to ask other customers to stand behind the line to ensure privacy. </a:t>
            </a:r>
          </a:p>
          <a:p>
            <a:pPr marL="0" indent="0">
              <a:buNone/>
            </a:pPr>
            <a:endParaRPr lang="en-US" sz="13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3296"/>
                </a:solidFill>
                <a:latin typeface="Arial"/>
              </a:rPr>
              <a:t>Protecting our customers' card data reinforces our reputation as a most-trusted agency and keeps customers </a:t>
            </a:r>
            <a:r>
              <a:rPr lang="en-US" sz="2800" dirty="0" smtClean="0">
                <a:solidFill>
                  <a:srgbClr val="003296"/>
                </a:solidFill>
                <a:latin typeface="Arial"/>
              </a:rPr>
              <a:t>coming back to the </a:t>
            </a:r>
            <a:r>
              <a:rPr lang="en-US" sz="2800" dirty="0">
                <a:solidFill>
                  <a:srgbClr val="003296"/>
                </a:solidFill>
                <a:latin typeface="Arial"/>
              </a:rPr>
              <a:t>Postal </a:t>
            </a:r>
            <a:r>
              <a:rPr lang="en-US" sz="2800" dirty="0" smtClean="0">
                <a:solidFill>
                  <a:srgbClr val="003296"/>
                </a:solidFill>
                <a:latin typeface="Arial"/>
              </a:rPr>
              <a:t>Service.  </a:t>
            </a:r>
          </a:p>
          <a:p>
            <a:pPr marL="0" indent="0">
              <a:buNone/>
            </a:pPr>
            <a:endParaRPr lang="en-US" sz="13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3296"/>
                </a:solidFill>
                <a:latin typeface="Arial"/>
              </a:rPr>
              <a:t>And </a:t>
            </a:r>
            <a:r>
              <a:rPr lang="en-US" sz="2800" dirty="0">
                <a:solidFill>
                  <a:srgbClr val="003296"/>
                </a:solidFill>
                <a:latin typeface="Arial"/>
              </a:rPr>
              <a:t>that's smart business</a:t>
            </a:r>
            <a:r>
              <a:rPr lang="en-US" sz="2800" dirty="0" smtClean="0">
                <a:solidFill>
                  <a:srgbClr val="003296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en-US" sz="47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Learn more about PCI compliance standards 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http://blue.usps.gov/cyber/pci-training.htm </a:t>
            </a:r>
            <a:endParaRPr lang="en-US" sz="2400" i="1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26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162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Is it too close for privacy?  </vt:lpstr>
      <vt:lpstr>Is it too close for privacy?</vt:lpstr>
      <vt:lpstr>Is it too close for privacy?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24</cp:revision>
  <cp:lastPrinted>2015-09-04T02:56:57Z</cp:lastPrinted>
  <dcterms:created xsi:type="dcterms:W3CDTF">2014-08-01T15:55:50Z</dcterms:created>
  <dcterms:modified xsi:type="dcterms:W3CDTF">2019-03-26T12:23:14Z</dcterms:modified>
</cp:coreProperties>
</file>