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55" y="4413710"/>
            <a:ext cx="8917857" cy="1470025"/>
          </a:xfrm>
        </p:spPr>
        <p:txBody>
          <a:bodyPr>
            <a:normAutofit fontScale="90000"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49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/>
            </a:r>
            <a:br>
              <a:rPr lang="en-US" sz="49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</a:br>
            <a:r>
              <a:rPr lang="en-US" sz="49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Your Personal Smart Phone?</a:t>
            </a:r>
            <a:br>
              <a:rPr lang="en-US" sz="49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</a:br>
            <a:r>
              <a:rPr lang="en-US" sz="49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It’s Still Political Activity.</a:t>
            </a:r>
            <a:r>
              <a:rPr lang="en-US" sz="4800" dirty="0">
                <a:latin typeface="Arial"/>
                <a:ea typeface="Calibri"/>
                <a:cs typeface="Times New Roman"/>
              </a:rPr>
              <a:t/>
            </a:r>
            <a:br>
              <a:rPr lang="en-US" sz="4800" dirty="0">
                <a:latin typeface="Arial"/>
                <a:ea typeface="Calibri"/>
                <a:cs typeface="Times New Roman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344566"/>
            <a:ext cx="8917858" cy="1143000"/>
          </a:xfrm>
        </p:spPr>
        <p:txBody>
          <a:bodyPr>
            <a:no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Your Personal Smart Phone?  </a:t>
            </a:r>
            <a:b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</a:b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It’s Still Political Activity.  </a:t>
            </a:r>
            <a:endParaRPr lang="en-US" sz="4000" dirty="0">
              <a:solidFill>
                <a:srgbClr val="003296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62" y="1177637"/>
            <a:ext cx="8131278" cy="4419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5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Hatch Act prohibits a Postal Service employee from using his or her personal email account or social media account to engage in political activity while on duty, in a postal building or room, while wearing a uniform or insignia, or while in a postal vehicle.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when you’re on a break and using your own device, you may be violating the law.  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358420"/>
            <a:ext cx="8986684" cy="1143000"/>
          </a:xfrm>
        </p:spPr>
        <p:txBody>
          <a:bodyPr>
            <a:no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Your Personal Smart Phone?</a:t>
            </a:r>
            <a:b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</a:b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It’s Still Political Activity. </a:t>
            </a:r>
            <a:endParaRPr lang="en-US" sz="4000" dirty="0">
              <a:solidFill>
                <a:srgbClr val="003296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51" y="1094509"/>
            <a:ext cx="7973570" cy="4502728"/>
          </a:xfrm>
        </p:spPr>
        <p:txBody>
          <a:bodyPr>
            <a:normAutofit/>
          </a:bodyPr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Political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activity in these settings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may offend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our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customers and undermine the public’s trust in the Postal Service.  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Keeping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political activity in its place is smart business.  </a:t>
            </a:r>
            <a:endParaRPr lang="en-US" sz="2400" dirty="0"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Ethics Office (ethics.help@usps.gov) for more information about the Hatch Act.  </a:t>
            </a: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124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Your Personal Smart Phone? It’s Still Political Activity.  </vt:lpstr>
      <vt:lpstr>Your Personal Smart Phone?   It’s Still Political Activity.  </vt:lpstr>
      <vt:lpstr>Your Personal Smart Phone? It’s Still Political Activity.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19</cp:revision>
  <dcterms:created xsi:type="dcterms:W3CDTF">2014-08-01T15:55:50Z</dcterms:created>
  <dcterms:modified xsi:type="dcterms:W3CDTF">2018-11-14T20:07:08Z</dcterms:modified>
</cp:coreProperties>
</file>