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175"/>
    <a:srgbClr val="F49406"/>
    <a:srgbClr val="72A52D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155" y="4413710"/>
            <a:ext cx="8917857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solidFill>
                  <a:srgbClr val="003296"/>
                </a:solidFill>
                <a:latin typeface="Arial"/>
                <a:ea typeface="Calibri"/>
              </a:rPr>
              <a:t/>
            </a:r>
            <a:br>
              <a:rPr lang="en-US" sz="4900" dirty="0" smtClean="0">
                <a:solidFill>
                  <a:srgbClr val="003296"/>
                </a:solidFill>
                <a:latin typeface="Arial"/>
                <a:ea typeface="Calibri"/>
              </a:rPr>
            </a:br>
            <a:r>
              <a:rPr lang="en-US" sz="4900" dirty="0" smtClean="0">
                <a:solidFill>
                  <a:srgbClr val="003296"/>
                </a:solidFill>
                <a:latin typeface="Arial"/>
                <a:ea typeface="Calibri"/>
              </a:rPr>
              <a:t>Vote for Me!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90" y="344566"/>
            <a:ext cx="8917858" cy="11430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</a:rPr>
              <a:t>Vote for Me!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020" y="1163781"/>
            <a:ext cx="7420353" cy="44195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Hatch Act allows Postal Service employees to run for office in a nonpartisan election, but the rules are tricky.  </a:t>
            </a:r>
            <a:endParaRPr lang="en-US" sz="26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 running for office in a nonpartisan election, consult the Ethics Office for guidance.  </a:t>
            </a:r>
            <a:endParaRPr lang="en-US" sz="26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90" y="358420"/>
            <a:ext cx="8986684" cy="11430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</a:rPr>
              <a:t>Vote for 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28254"/>
            <a:ext cx="7420353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stories about postal employees violating the Hatch Act undermine the public’s trust and confidence in the Postal Service.  </a:t>
            </a: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Customers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ship with us because they trust us.  </a:t>
            </a: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Maintaining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public’s trust is smart business.  </a:t>
            </a: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the Ethics Office (ethics.help@usps.gov) for guidance</a:t>
            </a:r>
            <a:r>
              <a:rPr lang="en-US" sz="2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93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Vote for Me! </vt:lpstr>
      <vt:lpstr>Vote for Me!</vt:lpstr>
      <vt:lpstr>Vote for Me!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Cummins, Danne - Washington, DC</cp:lastModifiedBy>
  <cp:revision>18</cp:revision>
  <dcterms:created xsi:type="dcterms:W3CDTF">2014-08-01T15:55:50Z</dcterms:created>
  <dcterms:modified xsi:type="dcterms:W3CDTF">2018-11-14T20:05:55Z</dcterms:modified>
</cp:coreProperties>
</file>