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49406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Bon Voyage!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Bon Voyage!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1045610"/>
            <a:ext cx="7235687" cy="470914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Accepting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employment with a business that you worked with in your postal capacity after you retire or leave the Postal Service can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involve a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criminal law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 may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limit your communications with the Postal Service on behalf of your new employer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 </a:t>
            </a: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Which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of the post-employment restrictions apply to you, and how they will apply, depends on your individual situation.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20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Bon Voyage!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35922"/>
            <a:ext cx="7185991" cy="53540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7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The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post-employment restrictions are complex and fact-specific – please contact the Ethics Office (ethics.help@usps.gov) </a:t>
            </a:r>
            <a:r>
              <a:rPr lang="en-US" i="1" dirty="0">
                <a:solidFill>
                  <a:srgbClr val="003296"/>
                </a:solidFill>
                <a:latin typeface="Arial"/>
              </a:rPr>
              <a:t>in advance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to avoid criminal liability and damage to the Postal Service’s reputation. 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Looking before you leap is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108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Bon Voyage! </vt:lpstr>
      <vt:lpstr>Bon Voyage!</vt:lpstr>
      <vt:lpstr>Bon Voyage!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dcterms:created xsi:type="dcterms:W3CDTF">2014-08-01T15:55:50Z</dcterms:created>
  <dcterms:modified xsi:type="dcterms:W3CDTF">2019-03-25T16:22:06Z</dcterms:modified>
</cp:coreProperties>
</file>