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10" y="344566"/>
            <a:ext cx="84651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487566"/>
            <a:ext cx="7225748" cy="46084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Believe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or not, employees have done this in the past.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Postal Service Voyager credit card to fuel your own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vehicle is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misuse of government property.  </a:t>
            </a: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Is it worth your job?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57" y="358420"/>
            <a:ext cx="861075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01420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 Postal Service Voyager credit card to purchase the Postal Service’s gas rather than your own is smart business.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4175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  <a:endParaRPr lang="en-US" sz="20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99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Our customers don’t want to fill up your tank.  </vt:lpstr>
      <vt:lpstr>Our customers don’t want to fill up your tank.  </vt:lpstr>
      <vt:lpstr>Our customers don’t want to fill up your tank. 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26</cp:revision>
  <dcterms:created xsi:type="dcterms:W3CDTF">2014-08-01T15:55:50Z</dcterms:created>
  <dcterms:modified xsi:type="dcterms:W3CDTF">2019-03-25T16:20:37Z</dcterms:modified>
</cp:coreProperties>
</file>