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FFFFF"/>
    <a:srgbClr val="004175"/>
    <a:srgbClr val="F49406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Planning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Retirement Party? 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No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Arm Twisting Allowed!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Planning </a:t>
            </a: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Retirement Party?  </a:t>
            </a: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>No </a:t>
            </a:r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Arm Twisting Allowed!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1308847"/>
            <a:ext cx="8023411" cy="47602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Contributions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to a gift for your manager or a higher paid employee must truly be voluntary.  For this reason, managers and supervisors are not permitted to organize a collection – the lowest level employee in the office should be assigned the job.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Group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gifts must be limited to special, infrequent occasions, such as marriage, adoption, birth, retirement, or resignation.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Planning </a:t>
            </a: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Retirement Party?  </a:t>
            </a: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3000" dirty="0" smtClean="0">
                <a:solidFill>
                  <a:srgbClr val="003296"/>
                </a:solidFill>
                <a:latin typeface="Arial"/>
                <a:ea typeface="+mn-ea"/>
              </a:rPr>
              <a:t>No </a:t>
            </a:r>
            <a:r>
              <a:rPr lang="en-US" sz="3000" dirty="0">
                <a:solidFill>
                  <a:srgbClr val="003296"/>
                </a:solidFill>
                <a:latin typeface="Arial"/>
                <a:ea typeface="+mn-ea"/>
              </a:rPr>
              <a:t>Arm Twisting Allowed!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1308847"/>
            <a:ext cx="8023411" cy="47602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Contributions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must be limited to $10 per person, except that superiors and higher paid employees may contribute any amount suitable to the occasion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20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003296"/>
                </a:solidFill>
                <a:latin typeface="Arial"/>
              </a:rPr>
              <a:t>Planning </a:t>
            </a:r>
            <a:r>
              <a:rPr lang="en-US" sz="3000" dirty="0" smtClean="0">
                <a:solidFill>
                  <a:srgbClr val="003296"/>
                </a:solidFill>
                <a:latin typeface="Arial"/>
              </a:rPr>
              <a:t>a </a:t>
            </a:r>
            <a:r>
              <a:rPr lang="en-US" sz="3000" dirty="0">
                <a:solidFill>
                  <a:srgbClr val="003296"/>
                </a:solidFill>
                <a:latin typeface="Arial"/>
              </a:rPr>
              <a:t>Retirement Party?  </a:t>
            </a:r>
            <a:r>
              <a:rPr lang="en-US" sz="3000" dirty="0" smtClean="0">
                <a:solidFill>
                  <a:srgbClr val="003296"/>
                </a:solidFill>
                <a:latin typeface="Arial"/>
              </a:rPr>
              <a:t/>
            </a:r>
            <a:br>
              <a:rPr lang="en-US" sz="3000" dirty="0" smtClean="0">
                <a:solidFill>
                  <a:srgbClr val="003296"/>
                </a:solidFill>
                <a:latin typeface="Arial"/>
              </a:rPr>
            </a:br>
            <a:r>
              <a:rPr lang="en-US" sz="3000" dirty="0" smtClean="0">
                <a:solidFill>
                  <a:srgbClr val="003296"/>
                </a:solidFill>
                <a:latin typeface="Arial"/>
              </a:rPr>
              <a:t>No </a:t>
            </a:r>
            <a:r>
              <a:rPr lang="en-US" sz="3000" dirty="0">
                <a:solidFill>
                  <a:srgbClr val="003296"/>
                </a:solidFill>
                <a:latin typeface="Arial"/>
              </a:rPr>
              <a:t>Arm Twisting Allowed!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96140"/>
            <a:ext cx="7420353" cy="47305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7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When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managers and supervisors refrain from organizing a collection for a group gift, subordinate employees do not feel coerced to contribute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– resulting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in a better work environment and higher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productivity.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003296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9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</a:t>
            </a:r>
            <a:r>
              <a:rPr lang="en-US" sz="19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for more </a:t>
            </a:r>
            <a:r>
              <a:rPr lang="en-US" sz="19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guidance.</a:t>
            </a:r>
            <a:endParaRPr lang="en-US" sz="19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160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YSBM_Template</vt:lpstr>
      <vt:lpstr> Planning a Retirement Party?   No Arm Twisting Allowed! </vt:lpstr>
      <vt:lpstr>Planning a Retirement Party?   No Arm Twisting Allowed!</vt:lpstr>
      <vt:lpstr>Planning a Retirement Party?   No Arm Twisting Allowed!</vt:lpstr>
      <vt:lpstr>Planning a Retirement Party?   No Arm Twisting Allowed!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dcterms:created xsi:type="dcterms:W3CDTF">2014-08-01T15:55:50Z</dcterms:created>
  <dcterms:modified xsi:type="dcterms:W3CDTF">2019-03-25T16:14:31Z</dcterms:modified>
</cp:coreProperties>
</file>