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F4940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653887"/>
            <a:ext cx="7700210" cy="803638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Calibri"/>
              </a:rPr>
              <a:t>Don’t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  <a:t>Position Yourself 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Calibri"/>
              </a:rPr>
              <a:t>to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  <a:t>Benefit Yourself 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Calibri"/>
              </a:rPr>
              <a:t/>
            </a:r>
            <a:br>
              <a:rPr lang="en-US" sz="4400" dirty="0">
                <a:solidFill>
                  <a:srgbClr val="003296"/>
                </a:solidFill>
                <a:latin typeface="Arial"/>
                <a:ea typeface="Calibri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5"/>
            <a:ext cx="7420353" cy="887469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Calibri"/>
              </a:rPr>
              <a:t>Don’t Position Yourself to Benefit Yourself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2142698"/>
            <a:ext cx="7420353" cy="367679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Postal Service employee, you can’t use your position for your private gain. </a:t>
            </a: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private gain of your relatives.  </a:t>
            </a:r>
            <a:endParaRPr lang="en-US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anyone you are affiliated with outside the government.</a:t>
            </a:r>
          </a:p>
          <a:p>
            <a:pPr marL="0" indent="0">
              <a:buNone/>
            </a:pPr>
            <a:endParaRPr lang="en-US" sz="2400" dirty="0">
              <a:solidFill>
                <a:srgbClr val="F494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289593"/>
            <a:ext cx="7420353" cy="961691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Calibri"/>
              </a:rPr>
              <a:t>Don’t Position Yourself to Benefit Yourself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2224585"/>
            <a:ext cx="7420353" cy="3705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</a:rPr>
              <a:t>When </a:t>
            </a:r>
            <a:r>
              <a:rPr lang="en-US" dirty="0">
                <a:solidFill>
                  <a:srgbClr val="003296"/>
                </a:solidFill>
              </a:rPr>
              <a:t>you keep it ethical, you maintain the integrity of the Postal Service</a:t>
            </a:r>
            <a:r>
              <a:rPr lang="en-US" dirty="0" smtClean="0">
                <a:solidFill>
                  <a:srgbClr val="003296"/>
                </a:solidFill>
              </a:rPr>
              <a:t>.</a:t>
            </a:r>
          </a:p>
          <a:p>
            <a:pPr marL="0" indent="0">
              <a:buNone/>
            </a:pPr>
            <a:endParaRPr lang="en-US" sz="1400" dirty="0">
              <a:solidFill>
                <a:srgbClr val="003296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</a:rPr>
              <a:t>And that’s smart business. 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3296"/>
                </a:solidFill>
              </a:rPr>
              <a:t>More than half of the OIG’s misconduct investigations involve a misuse-of-position issue.  Contact </a:t>
            </a:r>
            <a:r>
              <a:rPr lang="en-US" sz="2000" i="1" dirty="0">
                <a:solidFill>
                  <a:srgbClr val="003296"/>
                </a:solidFill>
              </a:rPr>
              <a:t>the Ethics Office (ethics.help@usps.gov) for </a:t>
            </a:r>
            <a:r>
              <a:rPr lang="en-US" sz="2000" i="1" dirty="0" smtClean="0">
                <a:solidFill>
                  <a:srgbClr val="003296"/>
                </a:solidFill>
              </a:rPr>
              <a:t>more guidance</a:t>
            </a:r>
            <a:r>
              <a:rPr lang="en-US" sz="2000" i="1" dirty="0">
                <a:solidFill>
                  <a:srgbClr val="003296"/>
                </a:solidFill>
              </a:rPr>
              <a:t>.  </a:t>
            </a:r>
          </a:p>
          <a:p>
            <a:pPr marL="11430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i="1" dirty="0" smtClean="0"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96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Don’t Position Yourself to Benefit Yourself   </vt:lpstr>
      <vt:lpstr>Don’t Position Yourself to Benefit Yourself</vt:lpstr>
      <vt:lpstr>Don’t Position Yourself to Benefit Yourself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 - Washington, DC</cp:lastModifiedBy>
  <cp:revision>24</cp:revision>
  <dcterms:created xsi:type="dcterms:W3CDTF">2014-08-01T15:55:50Z</dcterms:created>
  <dcterms:modified xsi:type="dcterms:W3CDTF">2018-11-14T19:50:55Z</dcterms:modified>
</cp:coreProperties>
</file>